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1"/>
  </p:notesMasterIdLst>
  <p:sldIdLst>
    <p:sldId id="256" r:id="rId4"/>
    <p:sldId id="262" r:id="rId5"/>
    <p:sldId id="369" r:id="rId6"/>
    <p:sldId id="267" r:id="rId7"/>
    <p:sldId id="370" r:id="rId8"/>
    <p:sldId id="372" r:id="rId9"/>
    <p:sldId id="373" r:id="rId10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1910">
          <p15:clr>
            <a:srgbClr val="A4A3A4"/>
          </p15:clr>
        </p15:guide>
        <p15:guide id="4" pos="2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71" y="77"/>
      </p:cViewPr>
      <p:guideLst>
        <p:guide orient="horz" pos="2546"/>
        <p:guide pos="3817"/>
        <p:guide orient="horz" pos="1910"/>
        <p:guide pos="2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D3A3E-C77B-4101-A2C4-47E14E2D8780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B097E-855A-4DE1-89A7-A997CEF0C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69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>
            <a:off x="5302155" y="-2294"/>
            <a:ext cx="3841845" cy="5145794"/>
          </a:xfrm>
          <a:custGeom>
            <a:avLst/>
            <a:gdLst>
              <a:gd name="connsiteX0" fmla="*/ 0 w 3275856"/>
              <a:gd name="connsiteY0" fmla="*/ 0 h 6858000"/>
              <a:gd name="connsiteX1" fmla="*/ 3275856 w 3275856"/>
              <a:gd name="connsiteY1" fmla="*/ 0 h 6858000"/>
              <a:gd name="connsiteX2" fmla="*/ 3275856 w 3275856"/>
              <a:gd name="connsiteY2" fmla="*/ 6858000 h 6858000"/>
              <a:gd name="connsiteX3" fmla="*/ 0 w 3275856"/>
              <a:gd name="connsiteY3" fmla="*/ 6858000 h 6858000"/>
              <a:gd name="connsiteX4" fmla="*/ 0 w 3275856"/>
              <a:gd name="connsiteY4" fmla="*/ 0 h 6858000"/>
              <a:gd name="connsiteX0" fmla="*/ 0 w 3275856"/>
              <a:gd name="connsiteY0" fmla="*/ 0 h 6858000"/>
              <a:gd name="connsiteX1" fmla="*/ 3275856 w 3275856"/>
              <a:gd name="connsiteY1" fmla="*/ 0 h 6858000"/>
              <a:gd name="connsiteX2" fmla="*/ 3275856 w 3275856"/>
              <a:gd name="connsiteY2" fmla="*/ 6858000 h 6858000"/>
              <a:gd name="connsiteX3" fmla="*/ 1793290 w 3275856"/>
              <a:gd name="connsiteY3" fmla="*/ 6858000 h 6858000"/>
              <a:gd name="connsiteX4" fmla="*/ 0 w 3275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5856" h="6858000">
                <a:moveTo>
                  <a:pt x="0" y="0"/>
                </a:moveTo>
                <a:lnTo>
                  <a:pt x="3275856" y="0"/>
                </a:lnTo>
                <a:lnTo>
                  <a:pt x="3275856" y="6858000"/>
                </a:lnTo>
                <a:lnTo>
                  <a:pt x="179329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012" y="3294194"/>
            <a:ext cx="4558352" cy="508062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accent4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2012" y="3802256"/>
            <a:ext cx="4558352" cy="216024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1400" b="0" baseline="0">
                <a:solidFill>
                  <a:schemeClr val="accent4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Rectangle 1"/>
          <p:cNvSpPr/>
          <p:nvPr userDrawn="1"/>
        </p:nvSpPr>
        <p:spPr>
          <a:xfrm flipH="1" flipV="1">
            <a:off x="-1" y="-2294"/>
            <a:ext cx="5857875" cy="5145794"/>
          </a:xfrm>
          <a:custGeom>
            <a:avLst/>
            <a:gdLst>
              <a:gd name="connsiteX0" fmla="*/ 0 w 3275856"/>
              <a:gd name="connsiteY0" fmla="*/ 0 h 6858000"/>
              <a:gd name="connsiteX1" fmla="*/ 3275856 w 3275856"/>
              <a:gd name="connsiteY1" fmla="*/ 0 h 6858000"/>
              <a:gd name="connsiteX2" fmla="*/ 3275856 w 3275856"/>
              <a:gd name="connsiteY2" fmla="*/ 6858000 h 6858000"/>
              <a:gd name="connsiteX3" fmla="*/ 0 w 3275856"/>
              <a:gd name="connsiteY3" fmla="*/ 6858000 h 6858000"/>
              <a:gd name="connsiteX4" fmla="*/ 0 w 3275856"/>
              <a:gd name="connsiteY4" fmla="*/ 0 h 6858000"/>
              <a:gd name="connsiteX0" fmla="*/ 0 w 3275856"/>
              <a:gd name="connsiteY0" fmla="*/ 0 h 6858000"/>
              <a:gd name="connsiteX1" fmla="*/ 3275856 w 3275856"/>
              <a:gd name="connsiteY1" fmla="*/ 0 h 6858000"/>
              <a:gd name="connsiteX2" fmla="*/ 3275856 w 3275856"/>
              <a:gd name="connsiteY2" fmla="*/ 6858000 h 6858000"/>
              <a:gd name="connsiteX3" fmla="*/ 1793290 w 3275856"/>
              <a:gd name="connsiteY3" fmla="*/ 6858000 h 6858000"/>
              <a:gd name="connsiteX4" fmla="*/ 0 w 3275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5856" h="6858000">
                <a:moveTo>
                  <a:pt x="0" y="0"/>
                </a:moveTo>
                <a:lnTo>
                  <a:pt x="3275856" y="0"/>
                </a:lnTo>
                <a:lnTo>
                  <a:pt x="3275856" y="6858000"/>
                </a:lnTo>
                <a:lnTo>
                  <a:pt x="179329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/>
          <p:nvPr userDrawn="1"/>
        </p:nvSpPr>
        <p:spPr>
          <a:xfrm flipH="1">
            <a:off x="0" y="-2294"/>
            <a:ext cx="5400676" cy="5145794"/>
          </a:xfrm>
          <a:custGeom>
            <a:avLst/>
            <a:gdLst>
              <a:gd name="connsiteX0" fmla="*/ 0 w 3275856"/>
              <a:gd name="connsiteY0" fmla="*/ 0 h 6858000"/>
              <a:gd name="connsiteX1" fmla="*/ 3275856 w 3275856"/>
              <a:gd name="connsiteY1" fmla="*/ 0 h 6858000"/>
              <a:gd name="connsiteX2" fmla="*/ 3275856 w 3275856"/>
              <a:gd name="connsiteY2" fmla="*/ 6858000 h 6858000"/>
              <a:gd name="connsiteX3" fmla="*/ 0 w 3275856"/>
              <a:gd name="connsiteY3" fmla="*/ 6858000 h 6858000"/>
              <a:gd name="connsiteX4" fmla="*/ 0 w 3275856"/>
              <a:gd name="connsiteY4" fmla="*/ 0 h 6858000"/>
              <a:gd name="connsiteX0" fmla="*/ 0 w 3275856"/>
              <a:gd name="connsiteY0" fmla="*/ 0 h 6858000"/>
              <a:gd name="connsiteX1" fmla="*/ 3275856 w 3275856"/>
              <a:gd name="connsiteY1" fmla="*/ 0 h 6858000"/>
              <a:gd name="connsiteX2" fmla="*/ 3275856 w 3275856"/>
              <a:gd name="connsiteY2" fmla="*/ 6858000 h 6858000"/>
              <a:gd name="connsiteX3" fmla="*/ 1793290 w 3275856"/>
              <a:gd name="connsiteY3" fmla="*/ 6858000 h 6858000"/>
              <a:gd name="connsiteX4" fmla="*/ 0 w 3275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5856" h="6858000">
                <a:moveTo>
                  <a:pt x="0" y="0"/>
                </a:moveTo>
                <a:lnTo>
                  <a:pt x="3275856" y="0"/>
                </a:lnTo>
                <a:lnTo>
                  <a:pt x="3275856" y="6858000"/>
                </a:lnTo>
                <a:lnTo>
                  <a:pt x="179329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369" y="998451"/>
            <a:ext cx="2855795" cy="432047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rgbClr val="FFC000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258" y="1502150"/>
            <a:ext cx="2855795" cy="216024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1400" b="0" baseline="0">
                <a:solidFill>
                  <a:srgbClr val="FFC00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358900" cy="5143500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115" y="3259666"/>
            <a:ext cx="2557815" cy="2015727"/>
          </a:xfrm>
          <a:prstGeom prst="rect">
            <a:avLst/>
          </a:prstGeom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C7DF426-8DCA-4E81-BA6C-19AC45BDB7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5293" y="174496"/>
            <a:ext cx="5953982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2176" y="174496"/>
            <a:ext cx="6257099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736600"/>
            <a:ext cx="9144000" cy="114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01" y="80268"/>
            <a:ext cx="1407830" cy="110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33768" y="174496"/>
            <a:ext cx="6612340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358900" cy="5143500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115" y="3259666"/>
            <a:ext cx="2557815" cy="201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5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33768" y="174496"/>
            <a:ext cx="6612340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2278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457212-496F-438A-B1BD-651EA2DED37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406" y="1363545"/>
            <a:ext cx="1728000" cy="172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lIns="68580" tIns="34290" rIns="68580" bIns="34290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CD165DC-9401-494E-93AB-4DB04C77B1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8340" y="1363545"/>
            <a:ext cx="1728000" cy="172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lIns="68580" tIns="34290" rIns="68580" bIns="34290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77E9044-7F3B-4B66-97FF-AC7236EDD6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57274" y="1363545"/>
            <a:ext cx="1728000" cy="172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lIns="68580" tIns="34290" rIns="68580" bIns="34290" anchor="ctr"/>
          <a:lstStyle>
            <a:lvl1pPr marL="0" indent="0" algn="ctr">
              <a:buFontTx/>
              <a:buNone/>
              <a:defRPr lang="ko-KR" altLang="en-US" sz="900" dirty="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36600"/>
            <a:ext cx="9144000" cy="114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01" y="80268"/>
            <a:ext cx="1407830" cy="1109463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22176" y="174496"/>
            <a:ext cx="6257099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1236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2176" y="174496"/>
            <a:ext cx="6257099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37EE97-5F18-44BF-B799-EE87BB6615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76000" y="1355148"/>
            <a:ext cx="4968000" cy="2733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A615FB8-E493-463D-8EB3-484D9C666C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2307" y="1355148"/>
            <a:ext cx="1971000" cy="1116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D1DB789-14F8-4169-8499-18989875A8F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86846" y="1355148"/>
            <a:ext cx="1971000" cy="1116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AF212D9-2077-4D0E-92C3-82ACC6EF9C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589644"/>
            <a:ext cx="4057847" cy="14990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AF33F5E-4478-441A-B509-11CBF20471C7}"/>
              </a:ext>
            </a:extLst>
          </p:cNvPr>
          <p:cNvSpPr/>
          <p:nvPr userDrawn="1"/>
        </p:nvSpPr>
        <p:spPr>
          <a:xfrm>
            <a:off x="0" y="4238601"/>
            <a:ext cx="9144000" cy="6118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222176" y="174496"/>
            <a:ext cx="6257099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l">
              <a:buNone/>
              <a:defRPr sz="4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736600"/>
            <a:ext cx="9144000" cy="114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01" y="80268"/>
            <a:ext cx="1407830" cy="110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7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53899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89" r:id="rId3"/>
    <p:sldLayoutId id="2147483691" r:id="rId4"/>
    <p:sldLayoutId id="2147483693" r:id="rId5"/>
    <p:sldLayoutId id="2147483702" r:id="rId6"/>
    <p:sldLayoutId id="2147483711" r:id="rId7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4595773" y="629278"/>
            <a:ext cx="4548116" cy="63094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108000" tIns="0" rIns="108000" bIns="0">
            <a:spAutoFit/>
          </a:bodyPr>
          <a:lstStyle/>
          <a:p>
            <a:r>
              <a:rPr lang="ru-RU" altLang="ko-KR" sz="41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Телеграмм бот</a:t>
            </a:r>
            <a:endParaRPr lang="en-US" altLang="ko-KR" sz="4100" b="1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3895614" y="1315078"/>
            <a:ext cx="5248386" cy="63094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108000" tIns="0" rIns="108000" bIns="0">
            <a:spAutoFit/>
          </a:bodyPr>
          <a:lstStyle/>
          <a:p>
            <a:r>
              <a:rPr lang="ru-RU" altLang="ko-KR" sz="41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Финансовый</a:t>
            </a:r>
            <a:endParaRPr lang="en-US" altLang="ko-KR" sz="4100" b="1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3095625" y="2000878"/>
            <a:ext cx="6048486" cy="63094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108000" tIns="0" rIns="108000" bIns="0">
            <a:spAutoFit/>
          </a:bodyPr>
          <a:lstStyle/>
          <a:p>
            <a:r>
              <a:rPr lang="ru-RU" altLang="ko-KR" sz="41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помощник</a:t>
            </a:r>
            <a:endParaRPr lang="en-US" altLang="ko-KR" sz="4100" b="1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4618" y="3895436"/>
            <a:ext cx="3591018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>
              <a:defRPr/>
            </a:pPr>
            <a:r>
              <a:rPr lang="ru-RU" altLang="ko-KR" sz="1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Учащийся: Касаев Максим Сергеевич</a:t>
            </a:r>
            <a:endParaRPr lang="en-US" altLang="ko-KR" sz="12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algn="r">
              <a:defRPr/>
            </a:pPr>
            <a:r>
              <a:rPr lang="ru-RU" altLang="ko-KR" sz="1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Преподаватель: </a:t>
            </a:r>
            <a:r>
              <a:rPr lang="ru-RU" altLang="ko-KR" sz="1200" b="1" dirty="0" err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Мазуркин</a:t>
            </a:r>
            <a:r>
              <a:rPr lang="ru-RU" altLang="ko-KR" sz="1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Данил</a:t>
            </a:r>
            <a:endParaRPr lang="en-US" altLang="ko-KR" sz="12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850" y="447448"/>
            <a:ext cx="8571125" cy="50013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r>
              <a:rPr lang="ru-RU" altLang="ko-KR" sz="2800" dirty="0">
                <a:solidFill>
                  <a:schemeClr val="bg1"/>
                </a:solidFill>
                <a:cs typeface="Arial" pitchFamily="34" charset="0"/>
              </a:rPr>
              <a:t>Этапы финансового планирования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612792" y="1299468"/>
            <a:ext cx="5905500" cy="1354217"/>
            <a:chOff x="4871367" y="4099531"/>
            <a:chExt cx="6210614" cy="1805621"/>
          </a:xfrm>
        </p:grpSpPr>
        <p:grpSp>
          <p:nvGrpSpPr>
            <p:cNvPr id="4" name="Group 3"/>
            <p:cNvGrpSpPr/>
            <p:nvPr/>
          </p:nvGrpSpPr>
          <p:grpSpPr>
            <a:xfrm>
              <a:off x="5950638" y="4161087"/>
              <a:ext cx="5131343" cy="646330"/>
              <a:chOff x="6557474" y="1411926"/>
              <a:chExt cx="5131343" cy="64633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57474" y="1750480"/>
                <a:ext cx="5131343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altLang="ko-KR" sz="900" dirty="0">
                    <a:solidFill>
                      <a:schemeClr val="bg1"/>
                    </a:solidFill>
                    <a:cs typeface="Arial" pitchFamily="34" charset="0"/>
                  </a:rPr>
                  <a:t>Постановка финансовых целей</a:t>
                </a:r>
                <a:endParaRPr lang="en-US" altLang="ko-KR" sz="9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57474" y="1411926"/>
                <a:ext cx="5131343" cy="41036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ru-RU" altLang="ko-KR" b="1" dirty="0">
                    <a:solidFill>
                      <a:schemeClr val="bg1"/>
                    </a:solidFill>
                    <a:cs typeface="Arial" pitchFamily="34" charset="0"/>
                  </a:rPr>
                  <a:t>Цель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871367" y="4099531"/>
              <a:ext cx="983523" cy="180562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1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1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4496" y="2171220"/>
            <a:ext cx="5905500" cy="1354217"/>
            <a:chOff x="4871367" y="4099531"/>
            <a:chExt cx="6210614" cy="1805621"/>
          </a:xfrm>
        </p:grpSpPr>
        <p:grpSp>
          <p:nvGrpSpPr>
            <p:cNvPr id="12" name="Group 11"/>
            <p:cNvGrpSpPr/>
            <p:nvPr/>
          </p:nvGrpSpPr>
          <p:grpSpPr>
            <a:xfrm>
              <a:off x="5950638" y="4161087"/>
              <a:ext cx="5131343" cy="646330"/>
              <a:chOff x="6557474" y="1411926"/>
              <a:chExt cx="5131343" cy="64633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6557474" y="1750480"/>
                <a:ext cx="5131343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altLang="ko-KR" sz="900" dirty="0">
                    <a:solidFill>
                      <a:schemeClr val="bg1"/>
                    </a:solidFill>
                    <a:cs typeface="Arial" pitchFamily="34" charset="0"/>
                  </a:rPr>
                  <a:t>Внесение имеющихся доходов</a:t>
                </a:r>
                <a:endParaRPr lang="en-US" altLang="ko-KR" sz="9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557474" y="1411926"/>
                <a:ext cx="5131343" cy="41036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ru-RU" altLang="ko-KR" b="1" dirty="0">
                    <a:solidFill>
                      <a:schemeClr val="bg1"/>
                    </a:solidFill>
                    <a:cs typeface="Arial" pitchFamily="34" charset="0"/>
                  </a:rPr>
                  <a:t>Доходы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871367" y="4099531"/>
              <a:ext cx="983523" cy="180562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1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1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16200" y="3042972"/>
            <a:ext cx="5905500" cy="1354217"/>
            <a:chOff x="4871367" y="4099531"/>
            <a:chExt cx="6210614" cy="1805621"/>
          </a:xfrm>
        </p:grpSpPr>
        <p:grpSp>
          <p:nvGrpSpPr>
            <p:cNvPr id="17" name="Group 16"/>
            <p:cNvGrpSpPr/>
            <p:nvPr/>
          </p:nvGrpSpPr>
          <p:grpSpPr>
            <a:xfrm>
              <a:off x="5950638" y="4161087"/>
              <a:ext cx="5131343" cy="646330"/>
              <a:chOff x="6557474" y="1411926"/>
              <a:chExt cx="5131343" cy="64633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557474" y="1750480"/>
                <a:ext cx="5131343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altLang="ko-KR" sz="900" dirty="0">
                    <a:solidFill>
                      <a:schemeClr val="bg1"/>
                    </a:solidFill>
                    <a:cs typeface="Arial" pitchFamily="34" charset="0"/>
                  </a:rPr>
                  <a:t>Составление плана </a:t>
                </a:r>
                <a:endParaRPr lang="en-US" altLang="ko-KR" sz="9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557474" y="1411926"/>
                <a:ext cx="5131343" cy="41036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ru-RU" altLang="ko-KR" b="1" dirty="0">
                    <a:solidFill>
                      <a:schemeClr val="bg1"/>
                    </a:solidFill>
                    <a:cs typeface="Arial" pitchFamily="34" charset="0"/>
                  </a:rPr>
                  <a:t>План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4871367" y="4099531"/>
              <a:ext cx="983523" cy="180562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1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1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17904" y="3914724"/>
            <a:ext cx="5905500" cy="1354217"/>
            <a:chOff x="4871367" y="4099531"/>
            <a:chExt cx="6210614" cy="1805621"/>
          </a:xfrm>
        </p:grpSpPr>
        <p:grpSp>
          <p:nvGrpSpPr>
            <p:cNvPr id="22" name="Group 21"/>
            <p:cNvGrpSpPr/>
            <p:nvPr/>
          </p:nvGrpSpPr>
          <p:grpSpPr>
            <a:xfrm>
              <a:off x="5950638" y="4161087"/>
              <a:ext cx="5131343" cy="646330"/>
              <a:chOff x="6557474" y="1411926"/>
              <a:chExt cx="5131343" cy="646330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6557474" y="1750480"/>
                <a:ext cx="5131343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altLang="ko-KR" sz="900" dirty="0">
                    <a:solidFill>
                      <a:schemeClr val="bg1"/>
                    </a:solidFill>
                    <a:cs typeface="Arial" pitchFamily="34" charset="0"/>
                  </a:rPr>
                  <a:t>Внесение расходов</a:t>
                </a:r>
                <a:endParaRPr lang="en-US" altLang="ko-KR" sz="9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557474" y="1411926"/>
                <a:ext cx="5131343" cy="410369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ru-RU" altLang="ko-KR" b="1" dirty="0">
                    <a:solidFill>
                      <a:schemeClr val="bg1"/>
                    </a:solidFill>
                    <a:cs typeface="Arial" pitchFamily="34" charset="0"/>
                  </a:rPr>
                  <a:t>Расходы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871367" y="4099531"/>
              <a:ext cx="983523" cy="180562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1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1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800" dirty="0"/>
              <a:t>Структура </a:t>
            </a:r>
            <a:r>
              <a:rPr lang="en-US" sz="2800" dirty="0"/>
              <a:t>Telegram-</a:t>
            </a:r>
            <a:r>
              <a:rPr lang="ru-RU" sz="2800" dirty="0"/>
              <a:t>бота </a:t>
            </a:r>
            <a:endParaRPr lang="en-US" sz="2800" dirty="0"/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F76F0BD8-F8D6-BBE2-E57C-A95B876F0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82179"/>
              </p:ext>
            </p:extLst>
          </p:nvPr>
        </p:nvGraphicFramePr>
        <p:xfrm>
          <a:off x="3820953" y="911009"/>
          <a:ext cx="1506580" cy="426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bg1"/>
                          </a:solidFill>
                          <a:latin typeface="+mn-lt"/>
                        </a:rPr>
                        <a:t>fin_bot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2">
            <a:extLst>
              <a:ext uri="{FF2B5EF4-FFF2-40B4-BE49-F238E27FC236}">
                <a16:creationId xmlns:a16="http://schemas.microsoft.com/office/drawing/2014/main" id="{7EF65DA5-127E-2ED2-4297-5AD4A83A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4382"/>
              </p:ext>
            </p:extLst>
          </p:nvPr>
        </p:nvGraphicFramePr>
        <p:xfrm>
          <a:off x="334803" y="1848136"/>
          <a:ext cx="1147743" cy="31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+mn-lt"/>
                        </a:rPr>
                        <a:t>bot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Table 2">
            <a:extLst>
              <a:ext uri="{FF2B5EF4-FFF2-40B4-BE49-F238E27FC236}">
                <a16:creationId xmlns:a16="http://schemas.microsoft.com/office/drawing/2014/main" id="{38CD080C-8A47-8930-95B2-AAFE42C1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92158"/>
              </p:ext>
            </p:extLst>
          </p:nvPr>
        </p:nvGraphicFramePr>
        <p:xfrm>
          <a:off x="2564421" y="1876711"/>
          <a:ext cx="1731353" cy="31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+mn-lt"/>
                        </a:rPr>
                        <a:t>business_logis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Table 2">
            <a:extLst>
              <a:ext uri="{FF2B5EF4-FFF2-40B4-BE49-F238E27FC236}">
                <a16:creationId xmlns:a16="http://schemas.microsoft.com/office/drawing/2014/main" id="{C5BDF451-833B-7697-58FA-8B3A43DC7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089514"/>
              </p:ext>
            </p:extLst>
          </p:nvPr>
        </p:nvGraphicFramePr>
        <p:xfrm>
          <a:off x="5317535" y="1930304"/>
          <a:ext cx="1147743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+mn-lt"/>
                        </a:rPr>
                        <a:t>db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Table 2">
            <a:extLst>
              <a:ext uri="{FF2B5EF4-FFF2-40B4-BE49-F238E27FC236}">
                <a16:creationId xmlns:a16="http://schemas.microsoft.com/office/drawing/2014/main" id="{E78D56D0-73E7-1FAF-97B0-2DBCF2595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856417"/>
              </p:ext>
            </p:extLst>
          </p:nvPr>
        </p:nvGraphicFramePr>
        <p:xfrm>
          <a:off x="7623354" y="1933861"/>
          <a:ext cx="1147743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+mn-lt"/>
                        </a:rPr>
                        <a:t>fin_bot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Table 2">
            <a:extLst>
              <a:ext uri="{FF2B5EF4-FFF2-40B4-BE49-F238E27FC236}">
                <a16:creationId xmlns:a16="http://schemas.microsoft.com/office/drawing/2014/main" id="{7B7C9493-425A-9015-E1BE-EAA7E676D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829798"/>
              </p:ext>
            </p:extLst>
          </p:nvPr>
        </p:nvGraphicFramePr>
        <p:xfrm>
          <a:off x="488683" y="2289422"/>
          <a:ext cx="1147743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+mn-lt"/>
                        </a:rPr>
                        <a:t>bot_work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2">
            <a:extLst>
              <a:ext uri="{FF2B5EF4-FFF2-40B4-BE49-F238E27FC236}">
                <a16:creationId xmlns:a16="http://schemas.microsoft.com/office/drawing/2014/main" id="{A919EE5C-B34C-8063-5051-39CF7F625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986750"/>
              </p:ext>
            </p:extLst>
          </p:nvPr>
        </p:nvGraphicFramePr>
        <p:xfrm>
          <a:off x="488683" y="2727614"/>
          <a:ext cx="1290618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</a:rPr>
                        <a:t>management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" name="Table 2">
            <a:extLst>
              <a:ext uri="{FF2B5EF4-FFF2-40B4-BE49-F238E27FC236}">
                <a16:creationId xmlns:a16="http://schemas.microsoft.com/office/drawing/2014/main" id="{71F05B3B-2A06-5ACE-D680-CE2B817E8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123593"/>
              </p:ext>
            </p:extLst>
          </p:nvPr>
        </p:nvGraphicFramePr>
        <p:xfrm>
          <a:off x="488683" y="3181960"/>
          <a:ext cx="1290618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</a:rPr>
                        <a:t>markup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Table 2">
            <a:extLst>
              <a:ext uri="{FF2B5EF4-FFF2-40B4-BE49-F238E27FC236}">
                <a16:creationId xmlns:a16="http://schemas.microsoft.com/office/drawing/2014/main" id="{6F64EDC0-0784-5CB1-CB8E-B81E90D6F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31345"/>
              </p:ext>
            </p:extLst>
          </p:nvPr>
        </p:nvGraphicFramePr>
        <p:xfrm>
          <a:off x="488683" y="3659949"/>
          <a:ext cx="1290618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</a:rPr>
                        <a:t>migrations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2">
            <a:extLst>
              <a:ext uri="{FF2B5EF4-FFF2-40B4-BE49-F238E27FC236}">
                <a16:creationId xmlns:a16="http://schemas.microsoft.com/office/drawing/2014/main" id="{5167598B-546C-EFDB-F11C-9B41C75CE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39702"/>
              </p:ext>
            </p:extLst>
          </p:nvPr>
        </p:nvGraphicFramePr>
        <p:xfrm>
          <a:off x="488683" y="4105179"/>
          <a:ext cx="1290618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</a:rPr>
                        <a:t>verification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8365829A-A18A-16F4-0AE1-10BEB03A9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77099"/>
              </p:ext>
            </p:extLst>
          </p:nvPr>
        </p:nvGraphicFramePr>
        <p:xfrm>
          <a:off x="2765738" y="2317997"/>
          <a:ext cx="1290618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</a:rPr>
                        <a:t>goal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Table 2">
            <a:extLst>
              <a:ext uri="{FF2B5EF4-FFF2-40B4-BE49-F238E27FC236}">
                <a16:creationId xmlns:a16="http://schemas.microsoft.com/office/drawing/2014/main" id="{DB61F415-243F-7612-195A-159B2D7BD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473986"/>
              </p:ext>
            </p:extLst>
          </p:nvPr>
        </p:nvGraphicFramePr>
        <p:xfrm>
          <a:off x="2764069" y="3210535"/>
          <a:ext cx="1290618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</a:rPr>
                        <a:t>parse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Table 2">
            <a:extLst>
              <a:ext uri="{FF2B5EF4-FFF2-40B4-BE49-F238E27FC236}">
                <a16:creationId xmlns:a16="http://schemas.microsoft.com/office/drawing/2014/main" id="{7F5A826B-C14A-E6C6-A02F-9BC457E5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16521"/>
              </p:ext>
            </p:extLst>
          </p:nvPr>
        </p:nvGraphicFramePr>
        <p:xfrm>
          <a:off x="2763057" y="2752989"/>
          <a:ext cx="1290618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</a:rPr>
                        <a:t>income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Table 2">
            <a:extLst>
              <a:ext uri="{FF2B5EF4-FFF2-40B4-BE49-F238E27FC236}">
                <a16:creationId xmlns:a16="http://schemas.microsoft.com/office/drawing/2014/main" id="{40289B76-48FD-3A52-7EF7-E3E0F51AA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686440"/>
              </p:ext>
            </p:extLst>
          </p:nvPr>
        </p:nvGraphicFramePr>
        <p:xfrm>
          <a:off x="5441360" y="2375147"/>
          <a:ext cx="1143786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</a:rPr>
                        <a:t>db_work.py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" name="Table 2">
            <a:extLst>
              <a:ext uri="{FF2B5EF4-FFF2-40B4-BE49-F238E27FC236}">
                <a16:creationId xmlns:a16="http://schemas.microsoft.com/office/drawing/2014/main" id="{B8E82B81-EB9B-660D-BE92-7EF33CC41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972932"/>
              </p:ext>
            </p:extLst>
          </p:nvPr>
        </p:nvGraphicFramePr>
        <p:xfrm>
          <a:off x="5441360" y="2821426"/>
          <a:ext cx="1143786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</a:rPr>
                        <a:t>models.py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Table 2">
            <a:extLst>
              <a:ext uri="{FF2B5EF4-FFF2-40B4-BE49-F238E27FC236}">
                <a16:creationId xmlns:a16="http://schemas.microsoft.com/office/drawing/2014/main" id="{2591CBC2-B45C-D83C-EFC8-5B05D42FB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60338"/>
              </p:ext>
            </p:extLst>
          </p:nvPr>
        </p:nvGraphicFramePr>
        <p:xfrm>
          <a:off x="7805416" y="2363717"/>
          <a:ext cx="1143786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lt"/>
                        </a:rPr>
                        <a:t>settings.py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3F75A001-1AC7-8B06-A599-F3E25E4DB5CF}"/>
              </a:ext>
            </a:extLst>
          </p:cNvPr>
          <p:cNvCxnSpPr>
            <a:cxnSpLocks/>
            <a:stCxn id="21" idx="2"/>
            <a:endCxn id="26" idx="3"/>
          </p:cNvCxnSpPr>
          <p:nvPr/>
        </p:nvCxnSpPr>
        <p:spPr>
          <a:xfrm flipH="1">
            <a:off x="1482546" y="1337094"/>
            <a:ext cx="3091697" cy="66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CA6D8A75-9AE7-3D16-B66F-B258393ED8A0}"/>
              </a:ext>
            </a:extLst>
          </p:cNvPr>
          <p:cNvCxnSpPr>
            <a:cxnSpLocks/>
            <a:stCxn id="21" idx="2"/>
            <a:endCxn id="34" idx="0"/>
          </p:cNvCxnSpPr>
          <p:nvPr/>
        </p:nvCxnSpPr>
        <p:spPr>
          <a:xfrm flipH="1">
            <a:off x="3430097" y="1337094"/>
            <a:ext cx="1144146" cy="53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D7ED9C18-9147-E604-E87C-24289276082F}"/>
              </a:ext>
            </a:extLst>
          </p:cNvPr>
          <p:cNvCxnSpPr>
            <a:cxnSpLocks/>
            <a:stCxn id="21" idx="2"/>
            <a:endCxn id="35" idx="0"/>
          </p:cNvCxnSpPr>
          <p:nvPr/>
        </p:nvCxnSpPr>
        <p:spPr>
          <a:xfrm>
            <a:off x="4574243" y="1337094"/>
            <a:ext cx="1317163" cy="593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5A56FFF4-E135-1550-7191-4764EE5D7748}"/>
              </a:ext>
            </a:extLst>
          </p:cNvPr>
          <p:cNvCxnSpPr>
            <a:cxnSpLocks/>
            <a:stCxn id="21" idx="2"/>
            <a:endCxn id="36" idx="0"/>
          </p:cNvCxnSpPr>
          <p:nvPr/>
        </p:nvCxnSpPr>
        <p:spPr>
          <a:xfrm>
            <a:off x="4574243" y="1337094"/>
            <a:ext cx="3622982" cy="59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Block Arc 10">
            <a:extLst>
              <a:ext uri="{FF2B5EF4-FFF2-40B4-BE49-F238E27FC236}">
                <a16:creationId xmlns:a16="http://schemas.microsoft.com/office/drawing/2014/main" id="{C0538E50-47C7-002E-0E19-6EA4B3EB98CE}"/>
              </a:ext>
            </a:extLst>
          </p:cNvPr>
          <p:cNvSpPr/>
          <p:nvPr/>
        </p:nvSpPr>
        <p:spPr>
          <a:xfrm>
            <a:off x="5601547" y="3492475"/>
            <a:ext cx="3233015" cy="164185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0" name="그룹 3">
            <a:extLst>
              <a:ext uri="{FF2B5EF4-FFF2-40B4-BE49-F238E27FC236}">
                <a16:creationId xmlns:a16="http://schemas.microsoft.com/office/drawing/2014/main" id="{BBA4B1EE-9BFA-632C-69F3-5EC7ADFDC2E4}"/>
              </a:ext>
            </a:extLst>
          </p:cNvPr>
          <p:cNvGrpSpPr/>
          <p:nvPr/>
        </p:nvGrpSpPr>
        <p:grpSpPr>
          <a:xfrm>
            <a:off x="7261806" y="2927611"/>
            <a:ext cx="321002" cy="304222"/>
            <a:chOff x="2460435" y="1380960"/>
            <a:chExt cx="914400" cy="914400"/>
          </a:xfrm>
        </p:grpSpPr>
        <p:sp>
          <p:nvSpPr>
            <p:cNvPr id="91" name="타원 4">
              <a:extLst>
                <a:ext uri="{FF2B5EF4-FFF2-40B4-BE49-F238E27FC236}">
                  <a16:creationId xmlns:a16="http://schemas.microsoft.com/office/drawing/2014/main" id="{EE82B810-CD15-16D2-7CE4-64F97D12D1CB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5">
              <a:extLst>
                <a:ext uri="{FF2B5EF4-FFF2-40B4-BE49-F238E27FC236}">
                  <a16:creationId xmlns:a16="http://schemas.microsoft.com/office/drawing/2014/main" id="{4437E76B-CB22-24AF-E372-683B9CD7D647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Block Arc 11">
              <a:extLst>
                <a:ext uri="{FF2B5EF4-FFF2-40B4-BE49-F238E27FC236}">
                  <a16:creationId xmlns:a16="http://schemas.microsoft.com/office/drawing/2014/main" id="{75248FA9-2166-AB42-203D-DFAF63685114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그룹 7">
            <a:extLst>
              <a:ext uri="{FF2B5EF4-FFF2-40B4-BE49-F238E27FC236}">
                <a16:creationId xmlns:a16="http://schemas.microsoft.com/office/drawing/2014/main" id="{D467A3E6-702A-2F65-C7A2-9602A1DA1F07}"/>
              </a:ext>
            </a:extLst>
          </p:cNvPr>
          <p:cNvGrpSpPr/>
          <p:nvPr/>
        </p:nvGrpSpPr>
        <p:grpSpPr>
          <a:xfrm>
            <a:off x="7248862" y="3787445"/>
            <a:ext cx="203204" cy="192580"/>
            <a:chOff x="2518144" y="1442009"/>
            <a:chExt cx="778252" cy="778252"/>
          </a:xfrm>
        </p:grpSpPr>
        <p:sp>
          <p:nvSpPr>
            <p:cNvPr id="95" name="타원 9">
              <a:extLst>
                <a:ext uri="{FF2B5EF4-FFF2-40B4-BE49-F238E27FC236}">
                  <a16:creationId xmlns:a16="http://schemas.microsoft.com/office/drawing/2014/main" id="{A0CE3FA4-D83B-632B-1350-E747B297F8E1}"/>
                </a:ext>
              </a:extLst>
            </p:cNvPr>
            <p:cNvSpPr/>
            <p:nvPr/>
          </p:nvSpPr>
          <p:spPr>
            <a:xfrm>
              <a:off x="2518144" y="1442009"/>
              <a:ext cx="778252" cy="778252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96" name="Block Arc 11">
              <a:extLst>
                <a:ext uri="{FF2B5EF4-FFF2-40B4-BE49-F238E27FC236}">
                  <a16:creationId xmlns:a16="http://schemas.microsoft.com/office/drawing/2014/main" id="{5562DC52-4BF5-08E5-B333-C669FDA1031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000"/>
                </a:solidFill>
              </a:endParaRPr>
            </a:p>
          </p:txBody>
        </p:sp>
      </p:grpSp>
      <p:sp>
        <p:nvSpPr>
          <p:cNvPr id="97" name="Parallelogram 15">
            <a:extLst>
              <a:ext uri="{FF2B5EF4-FFF2-40B4-BE49-F238E27FC236}">
                <a16:creationId xmlns:a16="http://schemas.microsoft.com/office/drawing/2014/main" id="{6B600ACB-0F9F-FE4B-400A-84C4BD35CAE2}"/>
              </a:ext>
            </a:extLst>
          </p:cNvPr>
          <p:cNvSpPr/>
          <p:nvPr/>
        </p:nvSpPr>
        <p:spPr>
          <a:xfrm flipH="1">
            <a:off x="7034865" y="4542055"/>
            <a:ext cx="134048" cy="12704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8" name="Rounded Rectangle 32">
            <a:extLst>
              <a:ext uri="{FF2B5EF4-FFF2-40B4-BE49-F238E27FC236}">
                <a16:creationId xmlns:a16="http://schemas.microsoft.com/office/drawing/2014/main" id="{A3B3ED59-03F9-AC63-700C-634F24EF6882}"/>
              </a:ext>
            </a:extLst>
          </p:cNvPr>
          <p:cNvSpPr/>
          <p:nvPr/>
        </p:nvSpPr>
        <p:spPr>
          <a:xfrm>
            <a:off x="6442988" y="4574367"/>
            <a:ext cx="107882" cy="1022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9" name="Chord 15">
            <a:extLst>
              <a:ext uri="{FF2B5EF4-FFF2-40B4-BE49-F238E27FC236}">
                <a16:creationId xmlns:a16="http://schemas.microsoft.com/office/drawing/2014/main" id="{A78D5C49-2B20-31F9-3937-0101C029DEF0}"/>
              </a:ext>
            </a:extLst>
          </p:cNvPr>
          <p:cNvSpPr/>
          <p:nvPr/>
        </p:nvSpPr>
        <p:spPr>
          <a:xfrm>
            <a:off x="7627242" y="4536786"/>
            <a:ext cx="66582" cy="137578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0" name="Rectangle 16">
            <a:extLst>
              <a:ext uri="{FF2B5EF4-FFF2-40B4-BE49-F238E27FC236}">
                <a16:creationId xmlns:a16="http://schemas.microsoft.com/office/drawing/2014/main" id="{BEAFCCFA-12E9-CD90-2BE8-9A77AF281FEB}"/>
              </a:ext>
            </a:extLst>
          </p:cNvPr>
          <p:cNvSpPr/>
          <p:nvPr/>
        </p:nvSpPr>
        <p:spPr>
          <a:xfrm>
            <a:off x="8150743" y="4564535"/>
            <a:ext cx="131784" cy="8208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32">
            <a:extLst>
              <a:ext uri="{FF2B5EF4-FFF2-40B4-BE49-F238E27FC236}">
                <a16:creationId xmlns:a16="http://schemas.microsoft.com/office/drawing/2014/main" id="{2D7822A7-6903-9EBD-583F-7DB8911083BD}"/>
              </a:ext>
            </a:extLst>
          </p:cNvPr>
          <p:cNvCxnSpPr>
            <a:cxnSpLocks/>
            <a:stCxn id="95" idx="3"/>
          </p:cNvCxnSpPr>
          <p:nvPr/>
        </p:nvCxnSpPr>
        <p:spPr>
          <a:xfrm flipH="1">
            <a:off x="6579745" y="3951822"/>
            <a:ext cx="698876" cy="4735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35">
            <a:extLst>
              <a:ext uri="{FF2B5EF4-FFF2-40B4-BE49-F238E27FC236}">
                <a16:creationId xmlns:a16="http://schemas.microsoft.com/office/drawing/2014/main" id="{2DC7A85B-D3A0-4D7E-58E9-E3CCD5691FD1}"/>
              </a:ext>
            </a:extLst>
          </p:cNvPr>
          <p:cNvCxnSpPr>
            <a:cxnSpLocks/>
            <a:stCxn id="95" idx="4"/>
          </p:cNvCxnSpPr>
          <p:nvPr/>
        </p:nvCxnSpPr>
        <p:spPr>
          <a:xfrm flipH="1">
            <a:off x="7122572" y="3980025"/>
            <a:ext cx="227892" cy="40164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38">
            <a:extLst>
              <a:ext uri="{FF2B5EF4-FFF2-40B4-BE49-F238E27FC236}">
                <a16:creationId xmlns:a16="http://schemas.microsoft.com/office/drawing/2014/main" id="{7BDBDCB7-AD38-1CE2-9329-064A7593C71E}"/>
              </a:ext>
            </a:extLst>
          </p:cNvPr>
          <p:cNvCxnSpPr>
            <a:cxnSpLocks/>
            <a:stCxn id="95" idx="4"/>
          </p:cNvCxnSpPr>
          <p:nvPr/>
        </p:nvCxnSpPr>
        <p:spPr>
          <a:xfrm>
            <a:off x="7350464" y="3980025"/>
            <a:ext cx="255273" cy="408319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41">
            <a:extLst>
              <a:ext uri="{FF2B5EF4-FFF2-40B4-BE49-F238E27FC236}">
                <a16:creationId xmlns:a16="http://schemas.microsoft.com/office/drawing/2014/main" id="{6BC931FF-17D5-A78A-AF9E-38E1241049EA}"/>
              </a:ext>
            </a:extLst>
          </p:cNvPr>
          <p:cNvCxnSpPr>
            <a:cxnSpLocks/>
            <a:stCxn id="95" idx="5"/>
          </p:cNvCxnSpPr>
          <p:nvPr/>
        </p:nvCxnSpPr>
        <p:spPr>
          <a:xfrm>
            <a:off x="7422307" y="3951822"/>
            <a:ext cx="646534" cy="45375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45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60F8851-BB0E-48E9-B7F8-85C9FE2DA551}"/>
              </a:ext>
            </a:extLst>
          </p:cNvPr>
          <p:cNvGrpSpPr/>
          <p:nvPr/>
        </p:nvGrpSpPr>
        <p:grpSpPr>
          <a:xfrm>
            <a:off x="767856" y="1705264"/>
            <a:ext cx="2340334" cy="2340334"/>
            <a:chOff x="9736228" y="216750"/>
            <a:chExt cx="3448947" cy="3448947"/>
          </a:xfrm>
        </p:grpSpPr>
        <p:sp>
          <p:nvSpPr>
            <p:cNvPr id="118" name="Oval 8">
              <a:extLst>
                <a:ext uri="{FF2B5EF4-FFF2-40B4-BE49-F238E27FC236}">
                  <a16:creationId xmlns:a16="http://schemas.microsoft.com/office/drawing/2014/main" id="{84537779-C449-49F7-B0D3-1C7B860042BE}"/>
                </a:ext>
              </a:extLst>
            </p:cNvPr>
            <p:cNvSpPr/>
            <p:nvPr/>
          </p:nvSpPr>
          <p:spPr>
            <a:xfrm>
              <a:off x="9736228" y="216750"/>
              <a:ext cx="3448947" cy="3448947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Oval 9">
              <a:extLst>
                <a:ext uri="{FF2B5EF4-FFF2-40B4-BE49-F238E27FC236}">
                  <a16:creationId xmlns:a16="http://schemas.microsoft.com/office/drawing/2014/main" id="{4F44E471-FE27-442A-B08F-B9B7040C6ECD}"/>
                </a:ext>
              </a:extLst>
            </p:cNvPr>
            <p:cNvSpPr/>
            <p:nvPr/>
          </p:nvSpPr>
          <p:spPr>
            <a:xfrm>
              <a:off x="9736228" y="216750"/>
              <a:ext cx="3448947" cy="3448947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Arc 15">
            <a:extLst>
              <a:ext uri="{FF2B5EF4-FFF2-40B4-BE49-F238E27FC236}">
                <a16:creationId xmlns:a16="http://schemas.microsoft.com/office/drawing/2014/main" id="{464C298B-7EF2-4521-A187-F1712C1A88AE}"/>
              </a:ext>
            </a:extLst>
          </p:cNvPr>
          <p:cNvSpPr/>
          <p:nvPr/>
        </p:nvSpPr>
        <p:spPr>
          <a:xfrm>
            <a:off x="470970" y="1433618"/>
            <a:ext cx="2977613" cy="2977613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  <a:r>
              <a:rPr lang="en-US" dirty="0"/>
              <a:t>bot</a:t>
            </a:r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DAACA08E-F187-4ED6-80ED-286B6674221D}"/>
              </a:ext>
            </a:extLst>
          </p:cNvPr>
          <p:cNvGrpSpPr/>
          <p:nvPr/>
        </p:nvGrpSpPr>
        <p:grpSpPr>
          <a:xfrm>
            <a:off x="3834996" y="1220390"/>
            <a:ext cx="2636718" cy="385935"/>
            <a:chOff x="4716014" y="1639851"/>
            <a:chExt cx="3888434" cy="5143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ADCF99-E168-4CA3-BEDE-BA4BC55F7468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Файл инициализации бота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0C9467-4905-4C44-B267-FF90707E4BED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core.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Oval 24">
            <a:extLst>
              <a:ext uri="{FF2B5EF4-FFF2-40B4-BE49-F238E27FC236}">
                <a16:creationId xmlns:a16="http://schemas.microsoft.com/office/drawing/2014/main" id="{9700E8BD-2C60-4CD4-B7A6-2531A0523FD1}"/>
              </a:ext>
            </a:extLst>
          </p:cNvPr>
          <p:cNvSpPr/>
          <p:nvPr/>
        </p:nvSpPr>
        <p:spPr>
          <a:xfrm>
            <a:off x="5793092" y="2198631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Group 25">
            <a:extLst>
              <a:ext uri="{FF2B5EF4-FFF2-40B4-BE49-F238E27FC236}">
                <a16:creationId xmlns:a16="http://schemas.microsoft.com/office/drawing/2014/main" id="{14ED5839-E52A-4BF7-A213-B6F3207370BA}"/>
              </a:ext>
            </a:extLst>
          </p:cNvPr>
          <p:cNvGrpSpPr/>
          <p:nvPr/>
        </p:nvGrpSpPr>
        <p:grpSpPr>
          <a:xfrm>
            <a:off x="6242602" y="2251389"/>
            <a:ext cx="2660312" cy="385935"/>
            <a:chOff x="4716014" y="1639851"/>
            <a:chExt cx="3888434" cy="5143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51AA71-936B-4E18-9E47-2F39B7AAAF80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Обработка входящих текстовых сообщений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B7FD3-4EA9-419D-BFDC-54E563790BAF}"/>
                </a:ext>
              </a:extLst>
            </p:cNvPr>
            <p:cNvSpPr txBox="1"/>
            <p:nvPr/>
          </p:nvSpPr>
          <p:spPr>
            <a:xfrm>
              <a:off x="4716014" y="1639851"/>
              <a:ext cx="3888434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handler_all_text.py</a:t>
              </a:r>
            </a:p>
          </p:txBody>
        </p:sp>
      </p:grpSp>
      <p:sp>
        <p:nvSpPr>
          <p:cNvPr id="12" name="Oval 29">
            <a:extLst>
              <a:ext uri="{FF2B5EF4-FFF2-40B4-BE49-F238E27FC236}">
                <a16:creationId xmlns:a16="http://schemas.microsoft.com/office/drawing/2014/main" id="{D30DF385-7F71-40BF-9562-547C57B0340A}"/>
              </a:ext>
            </a:extLst>
          </p:cNvPr>
          <p:cNvSpPr/>
          <p:nvPr/>
        </p:nvSpPr>
        <p:spPr>
          <a:xfrm>
            <a:off x="5797945" y="2971657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30">
            <a:extLst>
              <a:ext uri="{FF2B5EF4-FFF2-40B4-BE49-F238E27FC236}">
                <a16:creationId xmlns:a16="http://schemas.microsoft.com/office/drawing/2014/main" id="{221963CC-1438-4DDE-8296-E54FAF51445B}"/>
              </a:ext>
            </a:extLst>
          </p:cNvPr>
          <p:cNvGrpSpPr/>
          <p:nvPr/>
        </p:nvGrpSpPr>
        <p:grpSpPr>
          <a:xfrm>
            <a:off x="6237986" y="3039646"/>
            <a:ext cx="2652587" cy="385935"/>
            <a:chOff x="4716014" y="1639851"/>
            <a:chExt cx="3888434" cy="5143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39D3F4-CADE-4431-85EF-FD44845CA4C4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Обработка диалога с пользователем 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786648-2DC3-4C7C-9C14-B01B5514633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handler_FSM.py</a:t>
              </a:r>
            </a:p>
          </p:txBody>
        </p:sp>
      </p:grpSp>
      <p:sp>
        <p:nvSpPr>
          <p:cNvPr id="16" name="Oval 34">
            <a:extLst>
              <a:ext uri="{FF2B5EF4-FFF2-40B4-BE49-F238E27FC236}">
                <a16:creationId xmlns:a16="http://schemas.microsoft.com/office/drawing/2014/main" id="{F41B5F80-FD6A-4BF2-9761-89C8EF8362DB}"/>
              </a:ext>
            </a:extLst>
          </p:cNvPr>
          <p:cNvSpPr/>
          <p:nvPr/>
        </p:nvSpPr>
        <p:spPr>
          <a:xfrm>
            <a:off x="4342289" y="1850552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35">
            <a:extLst>
              <a:ext uri="{FF2B5EF4-FFF2-40B4-BE49-F238E27FC236}">
                <a16:creationId xmlns:a16="http://schemas.microsoft.com/office/drawing/2014/main" id="{9F046176-D8AF-479E-ADB7-9A2A9BE1017A}"/>
              </a:ext>
            </a:extLst>
          </p:cNvPr>
          <p:cNvGrpSpPr/>
          <p:nvPr/>
        </p:nvGrpSpPr>
        <p:grpSpPr>
          <a:xfrm>
            <a:off x="4782329" y="1813766"/>
            <a:ext cx="2634711" cy="524434"/>
            <a:chOff x="4716014" y="1639851"/>
            <a:chExt cx="3888434" cy="6989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39467B-214D-4DC4-9AB3-A4B913BB3068}"/>
                </a:ext>
              </a:extLst>
            </p:cNvPr>
            <p:cNvSpPr txBox="1"/>
            <p:nvPr/>
          </p:nvSpPr>
          <p:spPr>
            <a:xfrm>
              <a:off x="4716015" y="1846564"/>
              <a:ext cx="3888433" cy="49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Файл для инициализации работы с </a:t>
              </a:r>
            </a:p>
            <a:p>
              <a:r>
                <a:rPr lang="ru-RU" altLang="ko-KR" sz="900" dirty="0">
                  <a:solidFill>
                    <a:schemeClr val="bg1"/>
                  </a:solidFill>
                </a:rPr>
                <a:t>функционалом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7E417C-8028-4E0F-9E51-7A9FC548E5A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rgbClr val="FFC000"/>
                  </a:solidFill>
                </a:rPr>
                <a:t>handler.py</a:t>
              </a:r>
              <a:endParaRPr lang="ko-KR" altLang="en-US" sz="9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20" name="Oval 39">
            <a:extLst>
              <a:ext uri="{FF2B5EF4-FFF2-40B4-BE49-F238E27FC236}">
                <a16:creationId xmlns:a16="http://schemas.microsoft.com/office/drawing/2014/main" id="{8DCF0273-2B36-4B9D-9796-A1848AF9DC5F}"/>
              </a:ext>
            </a:extLst>
          </p:cNvPr>
          <p:cNvSpPr/>
          <p:nvPr/>
        </p:nvSpPr>
        <p:spPr>
          <a:xfrm>
            <a:off x="4559458" y="2551382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" name="Group 40">
            <a:extLst>
              <a:ext uri="{FF2B5EF4-FFF2-40B4-BE49-F238E27FC236}">
                <a16:creationId xmlns:a16="http://schemas.microsoft.com/office/drawing/2014/main" id="{22EE35B6-8803-4F85-BB70-2BEEB3BBC6D2}"/>
              </a:ext>
            </a:extLst>
          </p:cNvPr>
          <p:cNvGrpSpPr/>
          <p:nvPr/>
        </p:nvGrpSpPr>
        <p:grpSpPr>
          <a:xfrm>
            <a:off x="4999498" y="2619371"/>
            <a:ext cx="2616423" cy="385935"/>
            <a:chOff x="4716014" y="1639851"/>
            <a:chExt cx="3888434" cy="5143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075F92-C8A1-4078-828E-C65A5C8A16BC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Обработка входящих команд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A5D8F0-6A09-4ABA-8B47-E8B51179569C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handler_com.py</a:t>
              </a:r>
            </a:p>
          </p:txBody>
        </p:sp>
      </p:grpSp>
      <p:sp>
        <p:nvSpPr>
          <p:cNvPr id="24" name="Oval 43">
            <a:extLst>
              <a:ext uri="{FF2B5EF4-FFF2-40B4-BE49-F238E27FC236}">
                <a16:creationId xmlns:a16="http://schemas.microsoft.com/office/drawing/2014/main" id="{CFAFE1B7-DE95-4A37-BCA6-0C8101A9B7C0}"/>
              </a:ext>
            </a:extLst>
          </p:cNvPr>
          <p:cNvSpPr/>
          <p:nvPr/>
        </p:nvSpPr>
        <p:spPr>
          <a:xfrm>
            <a:off x="3102571" y="2022026"/>
            <a:ext cx="162089" cy="1620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Oval 46">
            <a:extLst>
              <a:ext uri="{FF2B5EF4-FFF2-40B4-BE49-F238E27FC236}">
                <a16:creationId xmlns:a16="http://schemas.microsoft.com/office/drawing/2014/main" id="{981B54E6-4596-4596-99CA-F3B439B2FA48}"/>
              </a:ext>
            </a:extLst>
          </p:cNvPr>
          <p:cNvSpPr/>
          <p:nvPr/>
        </p:nvSpPr>
        <p:spPr>
          <a:xfrm>
            <a:off x="3364729" y="3131959"/>
            <a:ext cx="162089" cy="1620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" name="Straight Connector 47">
            <a:extLst>
              <a:ext uri="{FF2B5EF4-FFF2-40B4-BE49-F238E27FC236}">
                <a16:creationId xmlns:a16="http://schemas.microsoft.com/office/drawing/2014/main" id="{8BB6E5DD-FE62-4BF7-AF44-45C203ADE8EA}"/>
              </a:ext>
            </a:extLst>
          </p:cNvPr>
          <p:cNvCxnSpPr>
            <a:cxnSpLocks/>
          </p:cNvCxnSpPr>
          <p:nvPr/>
        </p:nvCxnSpPr>
        <p:spPr>
          <a:xfrm>
            <a:off x="2352313" y="1414642"/>
            <a:ext cx="810353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52">
            <a:extLst>
              <a:ext uri="{FF2B5EF4-FFF2-40B4-BE49-F238E27FC236}">
                <a16:creationId xmlns:a16="http://schemas.microsoft.com/office/drawing/2014/main" id="{69FFBBCB-44C6-42FF-A5A8-623F1F85C536}"/>
              </a:ext>
            </a:extLst>
          </p:cNvPr>
          <p:cNvCxnSpPr>
            <a:cxnSpLocks/>
          </p:cNvCxnSpPr>
          <p:nvPr/>
        </p:nvCxnSpPr>
        <p:spPr>
          <a:xfrm>
            <a:off x="3385720" y="2103106"/>
            <a:ext cx="810353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3">
            <a:extLst>
              <a:ext uri="{FF2B5EF4-FFF2-40B4-BE49-F238E27FC236}">
                <a16:creationId xmlns:a16="http://schemas.microsoft.com/office/drawing/2014/main" id="{C6E04783-3F43-4950-A10A-E659DC629DF0}"/>
              </a:ext>
            </a:extLst>
          </p:cNvPr>
          <p:cNvCxnSpPr>
            <a:cxnSpLocks/>
          </p:cNvCxnSpPr>
          <p:nvPr/>
        </p:nvCxnSpPr>
        <p:spPr>
          <a:xfrm>
            <a:off x="3587449" y="2418104"/>
            <a:ext cx="2110358" cy="1365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54">
            <a:extLst>
              <a:ext uri="{FF2B5EF4-FFF2-40B4-BE49-F238E27FC236}">
                <a16:creationId xmlns:a16="http://schemas.microsoft.com/office/drawing/2014/main" id="{466202FC-F557-4682-AD72-3A0288A376BC}"/>
              </a:ext>
            </a:extLst>
          </p:cNvPr>
          <p:cNvCxnSpPr>
            <a:cxnSpLocks/>
          </p:cNvCxnSpPr>
          <p:nvPr/>
        </p:nvCxnSpPr>
        <p:spPr>
          <a:xfrm>
            <a:off x="3643403" y="2803557"/>
            <a:ext cx="810353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55">
            <a:extLst>
              <a:ext uri="{FF2B5EF4-FFF2-40B4-BE49-F238E27FC236}">
                <a16:creationId xmlns:a16="http://schemas.microsoft.com/office/drawing/2014/main" id="{4B0D1407-2A21-4D3D-BEA4-D014A917D927}"/>
              </a:ext>
            </a:extLst>
          </p:cNvPr>
          <p:cNvCxnSpPr>
            <a:cxnSpLocks/>
          </p:cNvCxnSpPr>
          <p:nvPr/>
        </p:nvCxnSpPr>
        <p:spPr>
          <a:xfrm>
            <a:off x="3643403" y="3192477"/>
            <a:ext cx="1987078" cy="1230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9ED5C456-B6F4-4738-8D58-35F640ABD00F}"/>
              </a:ext>
            </a:extLst>
          </p:cNvPr>
          <p:cNvSpPr/>
          <p:nvPr/>
        </p:nvSpPr>
        <p:spPr>
          <a:xfrm>
            <a:off x="984057" y="1921465"/>
            <a:ext cx="1907933" cy="190793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  <a:alpha val="60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  <a:effectLst>
            <a:outerShdw blurRad="127000" dist="1270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E74D83F1-A377-4C76-84DC-71A76E0AE540}"/>
              </a:ext>
            </a:extLst>
          </p:cNvPr>
          <p:cNvSpPr/>
          <p:nvPr/>
        </p:nvSpPr>
        <p:spPr>
          <a:xfrm>
            <a:off x="3292984" y="2350676"/>
            <a:ext cx="162089" cy="1620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14" name="Oval 45">
            <a:extLst>
              <a:ext uri="{FF2B5EF4-FFF2-40B4-BE49-F238E27FC236}">
                <a16:creationId xmlns:a16="http://schemas.microsoft.com/office/drawing/2014/main" id="{6EAB0994-721B-42F1-B356-20CAA2F57F8D}"/>
              </a:ext>
            </a:extLst>
          </p:cNvPr>
          <p:cNvSpPr/>
          <p:nvPr/>
        </p:nvSpPr>
        <p:spPr>
          <a:xfrm>
            <a:off x="3352966" y="2722477"/>
            <a:ext cx="162089" cy="1620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grpSp>
        <p:nvGrpSpPr>
          <p:cNvPr id="49" name="Group 30">
            <a:extLst>
              <a:ext uri="{FF2B5EF4-FFF2-40B4-BE49-F238E27FC236}">
                <a16:creationId xmlns:a16="http://schemas.microsoft.com/office/drawing/2014/main" id="{F9BA1720-F7B8-B11F-B310-D2F82B7E3B60}"/>
              </a:ext>
            </a:extLst>
          </p:cNvPr>
          <p:cNvGrpSpPr/>
          <p:nvPr/>
        </p:nvGrpSpPr>
        <p:grpSpPr>
          <a:xfrm>
            <a:off x="4896526" y="3367052"/>
            <a:ext cx="2652587" cy="524435"/>
            <a:chOff x="4716014" y="1639851"/>
            <a:chExt cx="3888434" cy="69894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ED6C35-AD29-C48B-DF8E-6CCA976FA96C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92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Компоновка обработчиков текса от пользователя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96B321-FE1B-34C1-AB86-5FC40A7F3E2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handler_main.py</a:t>
              </a:r>
            </a:p>
          </p:txBody>
        </p:sp>
      </p:grpSp>
      <p:sp>
        <p:nvSpPr>
          <p:cNvPr id="54" name="Oval 39">
            <a:extLst>
              <a:ext uri="{FF2B5EF4-FFF2-40B4-BE49-F238E27FC236}">
                <a16:creationId xmlns:a16="http://schemas.microsoft.com/office/drawing/2014/main" id="{6740081D-7B7E-58C4-F950-07E221EF1B8E}"/>
              </a:ext>
            </a:extLst>
          </p:cNvPr>
          <p:cNvSpPr/>
          <p:nvPr/>
        </p:nvSpPr>
        <p:spPr>
          <a:xfrm>
            <a:off x="4371111" y="3303447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B5BCFCE-F808-FFE4-5AA2-1566B7EF0DF6}"/>
              </a:ext>
            </a:extLst>
          </p:cNvPr>
          <p:cNvCxnSpPr>
            <a:cxnSpLocks/>
          </p:cNvCxnSpPr>
          <p:nvPr/>
        </p:nvCxnSpPr>
        <p:spPr>
          <a:xfrm>
            <a:off x="3606932" y="3536573"/>
            <a:ext cx="65847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5">
            <a:extLst>
              <a:ext uri="{FF2B5EF4-FFF2-40B4-BE49-F238E27FC236}">
                <a16:creationId xmlns:a16="http://schemas.microsoft.com/office/drawing/2014/main" id="{93702C11-0228-A115-E01E-3C96855A8BB3}"/>
              </a:ext>
            </a:extLst>
          </p:cNvPr>
          <p:cNvSpPr/>
          <p:nvPr/>
        </p:nvSpPr>
        <p:spPr>
          <a:xfrm>
            <a:off x="3240819" y="3455492"/>
            <a:ext cx="162089" cy="1620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7" name="Diamond 5">
            <a:extLst>
              <a:ext uri="{FF2B5EF4-FFF2-40B4-BE49-F238E27FC236}">
                <a16:creationId xmlns:a16="http://schemas.microsoft.com/office/drawing/2014/main" id="{2604B49B-0282-6F4C-E2EF-BDCFFECB7F3E}"/>
              </a:ext>
            </a:extLst>
          </p:cNvPr>
          <p:cNvSpPr/>
          <p:nvPr/>
        </p:nvSpPr>
        <p:spPr>
          <a:xfrm>
            <a:off x="1334052" y="2344462"/>
            <a:ext cx="1200797" cy="87113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58" name="Right Triangle 17">
            <a:extLst>
              <a:ext uri="{FF2B5EF4-FFF2-40B4-BE49-F238E27FC236}">
                <a16:creationId xmlns:a16="http://schemas.microsoft.com/office/drawing/2014/main" id="{E9D21136-65A4-D5E5-95B5-D4779B08902F}"/>
              </a:ext>
            </a:extLst>
          </p:cNvPr>
          <p:cNvSpPr/>
          <p:nvPr/>
        </p:nvSpPr>
        <p:spPr>
          <a:xfrm>
            <a:off x="4479909" y="1947431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59" name="Right Triangle 17">
            <a:extLst>
              <a:ext uri="{FF2B5EF4-FFF2-40B4-BE49-F238E27FC236}">
                <a16:creationId xmlns:a16="http://schemas.microsoft.com/office/drawing/2014/main" id="{448948E1-A867-85DD-60C1-B4A3494C42B4}"/>
              </a:ext>
            </a:extLst>
          </p:cNvPr>
          <p:cNvSpPr/>
          <p:nvPr/>
        </p:nvSpPr>
        <p:spPr>
          <a:xfrm>
            <a:off x="5931958" y="2320867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60" name="Right Triangle 17">
            <a:extLst>
              <a:ext uri="{FF2B5EF4-FFF2-40B4-BE49-F238E27FC236}">
                <a16:creationId xmlns:a16="http://schemas.microsoft.com/office/drawing/2014/main" id="{88EE16E0-FE2D-7679-B3CE-3C70586AB8F4}"/>
              </a:ext>
            </a:extLst>
          </p:cNvPr>
          <p:cNvSpPr/>
          <p:nvPr/>
        </p:nvSpPr>
        <p:spPr>
          <a:xfrm>
            <a:off x="4706026" y="2679952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61" name="Right Triangle 17">
            <a:extLst>
              <a:ext uri="{FF2B5EF4-FFF2-40B4-BE49-F238E27FC236}">
                <a16:creationId xmlns:a16="http://schemas.microsoft.com/office/drawing/2014/main" id="{7C2143E5-9217-2286-31D6-F70E3DC5BC80}"/>
              </a:ext>
            </a:extLst>
          </p:cNvPr>
          <p:cNvSpPr/>
          <p:nvPr/>
        </p:nvSpPr>
        <p:spPr>
          <a:xfrm>
            <a:off x="5932871" y="3091599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62" name="Right Triangle 17">
            <a:extLst>
              <a:ext uri="{FF2B5EF4-FFF2-40B4-BE49-F238E27FC236}">
                <a16:creationId xmlns:a16="http://schemas.microsoft.com/office/drawing/2014/main" id="{C2991CAC-AC6B-C238-4867-224992E59EE7}"/>
              </a:ext>
            </a:extLst>
          </p:cNvPr>
          <p:cNvSpPr/>
          <p:nvPr/>
        </p:nvSpPr>
        <p:spPr>
          <a:xfrm>
            <a:off x="3522807" y="1318884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63" name="Right Triangle 17">
            <a:extLst>
              <a:ext uri="{FF2B5EF4-FFF2-40B4-BE49-F238E27FC236}">
                <a16:creationId xmlns:a16="http://schemas.microsoft.com/office/drawing/2014/main" id="{1FCE3DF4-D1AB-1621-BE86-68E0249DCC5B}"/>
              </a:ext>
            </a:extLst>
          </p:cNvPr>
          <p:cNvSpPr/>
          <p:nvPr/>
        </p:nvSpPr>
        <p:spPr>
          <a:xfrm>
            <a:off x="4529460" y="3416509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80" name="Oval 24">
            <a:extLst>
              <a:ext uri="{FF2B5EF4-FFF2-40B4-BE49-F238E27FC236}">
                <a16:creationId xmlns:a16="http://schemas.microsoft.com/office/drawing/2014/main" id="{4B62B498-9251-143C-014E-EF4D378583D5}"/>
              </a:ext>
            </a:extLst>
          </p:cNvPr>
          <p:cNvSpPr/>
          <p:nvPr/>
        </p:nvSpPr>
        <p:spPr>
          <a:xfrm>
            <a:off x="6073373" y="1523407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1" name="Group 25">
            <a:extLst>
              <a:ext uri="{FF2B5EF4-FFF2-40B4-BE49-F238E27FC236}">
                <a16:creationId xmlns:a16="http://schemas.microsoft.com/office/drawing/2014/main" id="{73B24877-EB12-8950-84F5-DA0C70686836}"/>
              </a:ext>
            </a:extLst>
          </p:cNvPr>
          <p:cNvGrpSpPr/>
          <p:nvPr/>
        </p:nvGrpSpPr>
        <p:grpSpPr>
          <a:xfrm>
            <a:off x="6541933" y="1585690"/>
            <a:ext cx="2131097" cy="385935"/>
            <a:chOff x="4716014" y="1639851"/>
            <a:chExt cx="3888434" cy="51435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05CD047-6859-D030-FC52-2B7E7F3250A3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Запуск </a:t>
              </a:r>
              <a:r>
                <a:rPr lang="ru-RU" altLang="ko-KR" sz="900" dirty="0" err="1">
                  <a:solidFill>
                    <a:schemeClr val="bg1"/>
                  </a:solidFill>
                </a:rPr>
                <a:t>пулинга</a:t>
              </a:r>
              <a:r>
                <a:rPr lang="ru-RU" altLang="ko-KR" sz="900" dirty="0">
                  <a:solidFill>
                    <a:schemeClr val="bg1"/>
                  </a:solidFill>
                </a:rPr>
                <a:t> бота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6190704-97C6-DC23-79A9-C027275E996F}"/>
                </a:ext>
              </a:extLst>
            </p:cNvPr>
            <p:cNvSpPr txBox="1"/>
            <p:nvPr/>
          </p:nvSpPr>
          <p:spPr>
            <a:xfrm>
              <a:off x="4716014" y="1639851"/>
              <a:ext cx="3888434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run_bot,py</a:t>
              </a:r>
              <a:endParaRPr lang="en-US" altLang="ko-KR" sz="9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Straight Connector 53">
            <a:extLst>
              <a:ext uri="{FF2B5EF4-FFF2-40B4-BE49-F238E27FC236}">
                <a16:creationId xmlns:a16="http://schemas.microsoft.com/office/drawing/2014/main" id="{0382ACE6-284E-B03E-A57D-149B236E5432}"/>
              </a:ext>
            </a:extLst>
          </p:cNvPr>
          <p:cNvCxnSpPr>
            <a:cxnSpLocks/>
          </p:cNvCxnSpPr>
          <p:nvPr/>
        </p:nvCxnSpPr>
        <p:spPr>
          <a:xfrm>
            <a:off x="3106675" y="1769480"/>
            <a:ext cx="2808350" cy="183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44">
            <a:extLst>
              <a:ext uri="{FF2B5EF4-FFF2-40B4-BE49-F238E27FC236}">
                <a16:creationId xmlns:a16="http://schemas.microsoft.com/office/drawing/2014/main" id="{7F35256C-EBBB-ADF9-9616-42BCA4669901}"/>
              </a:ext>
            </a:extLst>
          </p:cNvPr>
          <p:cNvSpPr/>
          <p:nvPr/>
        </p:nvSpPr>
        <p:spPr>
          <a:xfrm>
            <a:off x="2792095" y="1685811"/>
            <a:ext cx="162089" cy="1620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6" name="Right Triangle 17">
            <a:extLst>
              <a:ext uri="{FF2B5EF4-FFF2-40B4-BE49-F238E27FC236}">
                <a16:creationId xmlns:a16="http://schemas.microsoft.com/office/drawing/2014/main" id="{C2F743CA-09FA-BD17-C52E-C7BD25162BC1}"/>
              </a:ext>
            </a:extLst>
          </p:cNvPr>
          <p:cNvSpPr/>
          <p:nvPr/>
        </p:nvSpPr>
        <p:spPr>
          <a:xfrm>
            <a:off x="6231289" y="1636118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89" name="Oval 43">
            <a:extLst>
              <a:ext uri="{FF2B5EF4-FFF2-40B4-BE49-F238E27FC236}">
                <a16:creationId xmlns:a16="http://schemas.microsoft.com/office/drawing/2014/main" id="{CE3DE6F8-FC14-4300-39D7-FA414F863C01}"/>
              </a:ext>
            </a:extLst>
          </p:cNvPr>
          <p:cNvSpPr/>
          <p:nvPr/>
        </p:nvSpPr>
        <p:spPr>
          <a:xfrm>
            <a:off x="1992428" y="1348265"/>
            <a:ext cx="162089" cy="1620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Oval 34">
            <a:extLst>
              <a:ext uri="{FF2B5EF4-FFF2-40B4-BE49-F238E27FC236}">
                <a16:creationId xmlns:a16="http://schemas.microsoft.com/office/drawing/2014/main" id="{6E5A81BA-B25B-60CE-00AE-A6EA428B64E9}"/>
              </a:ext>
            </a:extLst>
          </p:cNvPr>
          <p:cNvSpPr/>
          <p:nvPr/>
        </p:nvSpPr>
        <p:spPr>
          <a:xfrm>
            <a:off x="3388222" y="1201718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1" name="Right Triangle 17">
            <a:extLst>
              <a:ext uri="{FF2B5EF4-FFF2-40B4-BE49-F238E27FC236}">
                <a16:creationId xmlns:a16="http://schemas.microsoft.com/office/drawing/2014/main" id="{EC3B8653-DF0D-FF17-5F2D-D5FABA71D115}"/>
              </a:ext>
            </a:extLst>
          </p:cNvPr>
          <p:cNvSpPr/>
          <p:nvPr/>
        </p:nvSpPr>
        <p:spPr>
          <a:xfrm>
            <a:off x="3539183" y="1308588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grpSp>
        <p:nvGrpSpPr>
          <p:cNvPr id="97" name="Group 25">
            <a:extLst>
              <a:ext uri="{FF2B5EF4-FFF2-40B4-BE49-F238E27FC236}">
                <a16:creationId xmlns:a16="http://schemas.microsoft.com/office/drawing/2014/main" id="{E8BEA643-EB81-28D9-0EDE-BF3169A3B7C3}"/>
              </a:ext>
            </a:extLst>
          </p:cNvPr>
          <p:cNvGrpSpPr/>
          <p:nvPr/>
        </p:nvGrpSpPr>
        <p:grpSpPr>
          <a:xfrm>
            <a:off x="4446865" y="3834095"/>
            <a:ext cx="2131097" cy="385935"/>
            <a:chOff x="4716014" y="1639851"/>
            <a:chExt cx="3888434" cy="514356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7C21EB9-F091-6950-3451-8E8FE1BAE28F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Файл работы с клавиатурой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E3B2A07-438B-49CE-3568-4A2AEE32DCF5}"/>
                </a:ext>
              </a:extLst>
            </p:cNvPr>
            <p:cNvSpPr txBox="1"/>
            <p:nvPr/>
          </p:nvSpPr>
          <p:spPr>
            <a:xfrm>
              <a:off x="4716014" y="1639851"/>
              <a:ext cx="3888434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err="1">
                  <a:solidFill>
                    <a:schemeClr val="bg1"/>
                  </a:solidFill>
                </a:rPr>
                <a:t>markup,py</a:t>
              </a:r>
              <a:endParaRPr lang="en-US" altLang="ko-KR" sz="9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0" name="Straight Connector 53">
            <a:extLst>
              <a:ext uri="{FF2B5EF4-FFF2-40B4-BE49-F238E27FC236}">
                <a16:creationId xmlns:a16="http://schemas.microsoft.com/office/drawing/2014/main" id="{C3DEF7D2-AC66-326A-7C0B-3BD6B49E10A2}"/>
              </a:ext>
            </a:extLst>
          </p:cNvPr>
          <p:cNvCxnSpPr>
            <a:cxnSpLocks/>
          </p:cNvCxnSpPr>
          <p:nvPr/>
        </p:nvCxnSpPr>
        <p:spPr>
          <a:xfrm>
            <a:off x="3240457" y="4017885"/>
            <a:ext cx="59453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44">
            <a:extLst>
              <a:ext uri="{FF2B5EF4-FFF2-40B4-BE49-F238E27FC236}">
                <a16:creationId xmlns:a16="http://schemas.microsoft.com/office/drawing/2014/main" id="{F02A4AC4-53B2-82AC-8403-30041561D1DB}"/>
              </a:ext>
            </a:extLst>
          </p:cNvPr>
          <p:cNvSpPr/>
          <p:nvPr/>
        </p:nvSpPr>
        <p:spPr>
          <a:xfrm>
            <a:off x="2925877" y="3934216"/>
            <a:ext cx="162089" cy="1620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02" name="Right Triangle 17">
            <a:extLst>
              <a:ext uri="{FF2B5EF4-FFF2-40B4-BE49-F238E27FC236}">
                <a16:creationId xmlns:a16="http://schemas.microsoft.com/office/drawing/2014/main" id="{690C7F26-31E5-01BC-3A76-27CD2C5DD9EB}"/>
              </a:ext>
            </a:extLst>
          </p:cNvPr>
          <p:cNvSpPr/>
          <p:nvPr/>
        </p:nvSpPr>
        <p:spPr>
          <a:xfrm>
            <a:off x="4050496" y="3922623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104" name="Oval 29">
            <a:extLst>
              <a:ext uri="{FF2B5EF4-FFF2-40B4-BE49-F238E27FC236}">
                <a16:creationId xmlns:a16="http://schemas.microsoft.com/office/drawing/2014/main" id="{69B34CE0-0988-088F-DC4C-B45E04CC324E}"/>
              </a:ext>
            </a:extLst>
          </p:cNvPr>
          <p:cNvSpPr/>
          <p:nvPr/>
        </p:nvSpPr>
        <p:spPr>
          <a:xfrm>
            <a:off x="3946973" y="3773602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Right Triangle 17">
            <a:extLst>
              <a:ext uri="{FF2B5EF4-FFF2-40B4-BE49-F238E27FC236}">
                <a16:creationId xmlns:a16="http://schemas.microsoft.com/office/drawing/2014/main" id="{07076EF4-C8EC-A339-C7FE-D515924BA350}"/>
              </a:ext>
            </a:extLst>
          </p:cNvPr>
          <p:cNvSpPr/>
          <p:nvPr/>
        </p:nvSpPr>
        <p:spPr>
          <a:xfrm>
            <a:off x="4100823" y="3899844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grpSp>
        <p:nvGrpSpPr>
          <p:cNvPr id="106" name="Group 17">
            <a:extLst>
              <a:ext uri="{FF2B5EF4-FFF2-40B4-BE49-F238E27FC236}">
                <a16:creationId xmlns:a16="http://schemas.microsoft.com/office/drawing/2014/main" id="{89759FF1-7AFA-C659-16B4-638F5AB9C882}"/>
              </a:ext>
            </a:extLst>
          </p:cNvPr>
          <p:cNvGrpSpPr/>
          <p:nvPr/>
        </p:nvGrpSpPr>
        <p:grpSpPr>
          <a:xfrm>
            <a:off x="3731065" y="4183013"/>
            <a:ext cx="2636718" cy="385935"/>
            <a:chOff x="4716014" y="1639851"/>
            <a:chExt cx="3888434" cy="514356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4C67CDD-1D7A-11DB-CC9E-9FF4923A15C7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Файл идентификации пользователя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48B318-FFA9-B52E-BBF7-C8EF4F4B887F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user_verification.py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9" name="Straight Connector 47">
            <a:extLst>
              <a:ext uri="{FF2B5EF4-FFF2-40B4-BE49-F238E27FC236}">
                <a16:creationId xmlns:a16="http://schemas.microsoft.com/office/drawing/2014/main" id="{E5D24355-6D83-481A-F24D-14B3CFBF9136}"/>
              </a:ext>
            </a:extLst>
          </p:cNvPr>
          <p:cNvCxnSpPr>
            <a:cxnSpLocks/>
          </p:cNvCxnSpPr>
          <p:nvPr/>
        </p:nvCxnSpPr>
        <p:spPr>
          <a:xfrm>
            <a:off x="2248382" y="4377265"/>
            <a:ext cx="810353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ight Triangle 17">
            <a:extLst>
              <a:ext uri="{FF2B5EF4-FFF2-40B4-BE49-F238E27FC236}">
                <a16:creationId xmlns:a16="http://schemas.microsoft.com/office/drawing/2014/main" id="{FB386FD9-1C6D-D14B-C5D6-4C60B7044116}"/>
              </a:ext>
            </a:extLst>
          </p:cNvPr>
          <p:cNvSpPr/>
          <p:nvPr/>
        </p:nvSpPr>
        <p:spPr>
          <a:xfrm>
            <a:off x="3418876" y="4281507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111" name="Oval 43">
            <a:extLst>
              <a:ext uri="{FF2B5EF4-FFF2-40B4-BE49-F238E27FC236}">
                <a16:creationId xmlns:a16="http://schemas.microsoft.com/office/drawing/2014/main" id="{D967F400-0741-6AA5-7825-4B301C8C7A02}"/>
              </a:ext>
            </a:extLst>
          </p:cNvPr>
          <p:cNvSpPr/>
          <p:nvPr/>
        </p:nvSpPr>
        <p:spPr>
          <a:xfrm>
            <a:off x="1888497" y="4310888"/>
            <a:ext cx="162089" cy="1620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Oval 34">
            <a:extLst>
              <a:ext uri="{FF2B5EF4-FFF2-40B4-BE49-F238E27FC236}">
                <a16:creationId xmlns:a16="http://schemas.microsoft.com/office/drawing/2014/main" id="{525C463A-B105-BBA3-D32C-F88C712EBEC1}"/>
              </a:ext>
            </a:extLst>
          </p:cNvPr>
          <p:cNvSpPr/>
          <p:nvPr/>
        </p:nvSpPr>
        <p:spPr>
          <a:xfrm>
            <a:off x="3284291" y="4164341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5" name="Right Triangle 17">
            <a:extLst>
              <a:ext uri="{FF2B5EF4-FFF2-40B4-BE49-F238E27FC236}">
                <a16:creationId xmlns:a16="http://schemas.microsoft.com/office/drawing/2014/main" id="{4F4C74AE-F7FC-A0B9-5B80-953B747AD2A8}"/>
              </a:ext>
            </a:extLst>
          </p:cNvPr>
          <p:cNvSpPr/>
          <p:nvPr/>
        </p:nvSpPr>
        <p:spPr>
          <a:xfrm>
            <a:off x="3435252" y="4271211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77708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60F8851-BB0E-48E9-B7F8-85C9FE2DA551}"/>
              </a:ext>
            </a:extLst>
          </p:cNvPr>
          <p:cNvGrpSpPr/>
          <p:nvPr/>
        </p:nvGrpSpPr>
        <p:grpSpPr>
          <a:xfrm>
            <a:off x="767856" y="1705264"/>
            <a:ext cx="2340334" cy="2340334"/>
            <a:chOff x="9736228" y="216750"/>
            <a:chExt cx="3448947" cy="3448947"/>
          </a:xfrm>
        </p:grpSpPr>
        <p:sp>
          <p:nvSpPr>
            <p:cNvPr id="118" name="Oval 8">
              <a:extLst>
                <a:ext uri="{FF2B5EF4-FFF2-40B4-BE49-F238E27FC236}">
                  <a16:creationId xmlns:a16="http://schemas.microsoft.com/office/drawing/2014/main" id="{84537779-C449-49F7-B0D3-1C7B860042BE}"/>
                </a:ext>
              </a:extLst>
            </p:cNvPr>
            <p:cNvSpPr/>
            <p:nvPr/>
          </p:nvSpPr>
          <p:spPr>
            <a:xfrm>
              <a:off x="9736228" y="216750"/>
              <a:ext cx="3448947" cy="3448947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Oval 9">
              <a:extLst>
                <a:ext uri="{FF2B5EF4-FFF2-40B4-BE49-F238E27FC236}">
                  <a16:creationId xmlns:a16="http://schemas.microsoft.com/office/drawing/2014/main" id="{4F44E471-FE27-442A-B08F-B9B7040C6ECD}"/>
                </a:ext>
              </a:extLst>
            </p:cNvPr>
            <p:cNvSpPr/>
            <p:nvPr/>
          </p:nvSpPr>
          <p:spPr>
            <a:xfrm>
              <a:off x="9736228" y="216750"/>
              <a:ext cx="3448947" cy="3448947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Arc 15">
            <a:extLst>
              <a:ext uri="{FF2B5EF4-FFF2-40B4-BE49-F238E27FC236}">
                <a16:creationId xmlns:a16="http://schemas.microsoft.com/office/drawing/2014/main" id="{464C298B-7EF2-4521-A187-F1712C1A88AE}"/>
              </a:ext>
            </a:extLst>
          </p:cNvPr>
          <p:cNvSpPr/>
          <p:nvPr/>
        </p:nvSpPr>
        <p:spPr>
          <a:xfrm>
            <a:off x="470970" y="1433618"/>
            <a:ext cx="2977613" cy="2977613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2176" y="498346"/>
            <a:ext cx="6826324" cy="543185"/>
          </a:xfrm>
        </p:spPr>
        <p:txBody>
          <a:bodyPr/>
          <a:lstStyle/>
          <a:p>
            <a:r>
              <a:rPr lang="ru-RU" dirty="0"/>
              <a:t>Структура</a:t>
            </a:r>
            <a:r>
              <a:rPr lang="en-US" dirty="0"/>
              <a:t> </a:t>
            </a:r>
            <a:r>
              <a:rPr lang="en-US" altLang="ko-KR" sz="4400" dirty="0" err="1">
                <a:solidFill>
                  <a:schemeClr val="bg1"/>
                </a:solidFill>
                <a:latin typeface="+mn-lt"/>
              </a:rPr>
              <a:t>business_logis</a:t>
            </a:r>
            <a:endParaRPr lang="ko-KR" altLang="en-US" sz="4400" dirty="0">
              <a:solidFill>
                <a:schemeClr val="bg1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8" name="Oval 24">
            <a:extLst>
              <a:ext uri="{FF2B5EF4-FFF2-40B4-BE49-F238E27FC236}">
                <a16:creationId xmlns:a16="http://schemas.microsoft.com/office/drawing/2014/main" id="{9700E8BD-2C60-4CD4-B7A6-2531A0523FD1}"/>
              </a:ext>
            </a:extLst>
          </p:cNvPr>
          <p:cNvSpPr/>
          <p:nvPr/>
        </p:nvSpPr>
        <p:spPr>
          <a:xfrm>
            <a:off x="4526267" y="2351031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Group 25">
            <a:extLst>
              <a:ext uri="{FF2B5EF4-FFF2-40B4-BE49-F238E27FC236}">
                <a16:creationId xmlns:a16="http://schemas.microsoft.com/office/drawing/2014/main" id="{14ED5839-E52A-4BF7-A213-B6F3207370BA}"/>
              </a:ext>
            </a:extLst>
          </p:cNvPr>
          <p:cNvGrpSpPr/>
          <p:nvPr/>
        </p:nvGrpSpPr>
        <p:grpSpPr>
          <a:xfrm>
            <a:off x="5080552" y="2308539"/>
            <a:ext cx="2660312" cy="385935"/>
            <a:chOff x="4716014" y="1639851"/>
            <a:chExt cx="3888434" cy="5143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51AA71-936B-4E18-9E47-2F39B7AAAF80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Файл для работы с доходами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B7FD3-4EA9-419D-BFDC-54E563790BAF}"/>
                </a:ext>
              </a:extLst>
            </p:cNvPr>
            <p:cNvSpPr txBox="1"/>
            <p:nvPr/>
          </p:nvSpPr>
          <p:spPr>
            <a:xfrm>
              <a:off x="4716014" y="1639851"/>
              <a:ext cx="3888434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income_work.py</a:t>
              </a:r>
            </a:p>
          </p:txBody>
        </p:sp>
      </p:grpSp>
      <p:sp>
        <p:nvSpPr>
          <p:cNvPr id="16" name="Oval 34">
            <a:extLst>
              <a:ext uri="{FF2B5EF4-FFF2-40B4-BE49-F238E27FC236}">
                <a16:creationId xmlns:a16="http://schemas.microsoft.com/office/drawing/2014/main" id="{F41B5F80-FD6A-4BF2-9761-89C8EF8362DB}"/>
              </a:ext>
            </a:extLst>
          </p:cNvPr>
          <p:cNvSpPr/>
          <p:nvPr/>
        </p:nvSpPr>
        <p:spPr>
          <a:xfrm>
            <a:off x="4199237" y="1736631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35">
            <a:extLst>
              <a:ext uri="{FF2B5EF4-FFF2-40B4-BE49-F238E27FC236}">
                <a16:creationId xmlns:a16="http://schemas.microsoft.com/office/drawing/2014/main" id="{9F046176-D8AF-479E-ADB7-9A2A9BE1017A}"/>
              </a:ext>
            </a:extLst>
          </p:cNvPr>
          <p:cNvGrpSpPr/>
          <p:nvPr/>
        </p:nvGrpSpPr>
        <p:grpSpPr>
          <a:xfrm>
            <a:off x="4753577" y="1718894"/>
            <a:ext cx="2634711" cy="385934"/>
            <a:chOff x="4716014" y="1639851"/>
            <a:chExt cx="3888434" cy="51435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39467B-214D-4DC4-9AB3-A4B913BB3068}"/>
                </a:ext>
              </a:extLst>
            </p:cNvPr>
            <p:cNvSpPr txBox="1"/>
            <p:nvPr/>
          </p:nvSpPr>
          <p:spPr>
            <a:xfrm>
              <a:off x="4716015" y="1846564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Файл для работы с целями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7E417C-8028-4E0F-9E51-7A9FC548E5A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rgbClr val="FFC000"/>
                  </a:solidFill>
                </a:rPr>
                <a:t>goal_work.py</a:t>
              </a:r>
              <a:endParaRPr lang="ko-KR" altLang="en-US" sz="9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20" name="Oval 39">
            <a:extLst>
              <a:ext uri="{FF2B5EF4-FFF2-40B4-BE49-F238E27FC236}">
                <a16:creationId xmlns:a16="http://schemas.microsoft.com/office/drawing/2014/main" id="{8DCF0273-2B36-4B9D-9796-A1848AF9DC5F}"/>
              </a:ext>
            </a:extLst>
          </p:cNvPr>
          <p:cNvSpPr/>
          <p:nvPr/>
        </p:nvSpPr>
        <p:spPr>
          <a:xfrm>
            <a:off x="4530883" y="3027632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" name="Group 40">
            <a:extLst>
              <a:ext uri="{FF2B5EF4-FFF2-40B4-BE49-F238E27FC236}">
                <a16:creationId xmlns:a16="http://schemas.microsoft.com/office/drawing/2014/main" id="{22EE35B6-8803-4F85-BB70-2BEEB3BBC6D2}"/>
              </a:ext>
            </a:extLst>
          </p:cNvPr>
          <p:cNvGrpSpPr/>
          <p:nvPr/>
        </p:nvGrpSpPr>
        <p:grpSpPr>
          <a:xfrm>
            <a:off x="5085223" y="3009896"/>
            <a:ext cx="2616423" cy="385935"/>
            <a:chOff x="4716014" y="1639851"/>
            <a:chExt cx="3888434" cy="5143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075F92-C8A1-4078-828E-C65A5C8A16BC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Файл для работы с расходами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A5D8F0-6A09-4ABA-8B47-E8B51179569C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parse.py</a:t>
              </a:r>
            </a:p>
          </p:txBody>
        </p:sp>
      </p:grpSp>
      <p:sp>
        <p:nvSpPr>
          <p:cNvPr id="24" name="Oval 43">
            <a:extLst>
              <a:ext uri="{FF2B5EF4-FFF2-40B4-BE49-F238E27FC236}">
                <a16:creationId xmlns:a16="http://schemas.microsoft.com/office/drawing/2014/main" id="{CFAFE1B7-DE95-4A37-BCA6-0C8101A9B7C0}"/>
              </a:ext>
            </a:extLst>
          </p:cNvPr>
          <p:cNvSpPr/>
          <p:nvPr/>
        </p:nvSpPr>
        <p:spPr>
          <a:xfrm>
            <a:off x="3026371" y="1888676"/>
            <a:ext cx="162089" cy="1620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9" name="Straight Connector 52">
            <a:extLst>
              <a:ext uri="{FF2B5EF4-FFF2-40B4-BE49-F238E27FC236}">
                <a16:creationId xmlns:a16="http://schemas.microsoft.com/office/drawing/2014/main" id="{69FFBBCB-44C6-42FF-A5A8-623F1F85C536}"/>
              </a:ext>
            </a:extLst>
          </p:cNvPr>
          <p:cNvCxnSpPr>
            <a:cxnSpLocks/>
          </p:cNvCxnSpPr>
          <p:nvPr/>
        </p:nvCxnSpPr>
        <p:spPr>
          <a:xfrm>
            <a:off x="3299995" y="1969756"/>
            <a:ext cx="810353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3">
            <a:extLst>
              <a:ext uri="{FF2B5EF4-FFF2-40B4-BE49-F238E27FC236}">
                <a16:creationId xmlns:a16="http://schemas.microsoft.com/office/drawing/2014/main" id="{C6E04783-3F43-4950-A10A-E659DC629DF0}"/>
              </a:ext>
            </a:extLst>
          </p:cNvPr>
          <p:cNvCxnSpPr>
            <a:cxnSpLocks/>
          </p:cNvCxnSpPr>
          <p:nvPr/>
        </p:nvCxnSpPr>
        <p:spPr>
          <a:xfrm>
            <a:off x="3620629" y="2584156"/>
            <a:ext cx="810353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54">
            <a:extLst>
              <a:ext uri="{FF2B5EF4-FFF2-40B4-BE49-F238E27FC236}">
                <a16:creationId xmlns:a16="http://schemas.microsoft.com/office/drawing/2014/main" id="{466202FC-F557-4682-AD72-3A0288A376BC}"/>
              </a:ext>
            </a:extLst>
          </p:cNvPr>
          <p:cNvCxnSpPr>
            <a:cxnSpLocks/>
          </p:cNvCxnSpPr>
          <p:nvPr/>
        </p:nvCxnSpPr>
        <p:spPr>
          <a:xfrm>
            <a:off x="3614828" y="3260757"/>
            <a:ext cx="810353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9ED5C456-B6F4-4738-8D58-35F640ABD00F}"/>
              </a:ext>
            </a:extLst>
          </p:cNvPr>
          <p:cNvSpPr/>
          <p:nvPr/>
        </p:nvSpPr>
        <p:spPr>
          <a:xfrm>
            <a:off x="984057" y="1921465"/>
            <a:ext cx="1907933" cy="190793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  <a:alpha val="60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  <a:effectLst>
            <a:outerShdw blurRad="127000" dist="1270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E74D83F1-A377-4C76-84DC-71A76E0AE540}"/>
              </a:ext>
            </a:extLst>
          </p:cNvPr>
          <p:cNvSpPr/>
          <p:nvPr/>
        </p:nvSpPr>
        <p:spPr>
          <a:xfrm>
            <a:off x="3340609" y="2503076"/>
            <a:ext cx="162089" cy="1620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14" name="Oval 45">
            <a:extLst>
              <a:ext uri="{FF2B5EF4-FFF2-40B4-BE49-F238E27FC236}">
                <a16:creationId xmlns:a16="http://schemas.microsoft.com/office/drawing/2014/main" id="{6EAB0994-721B-42F1-B356-20CAA2F57F8D}"/>
              </a:ext>
            </a:extLst>
          </p:cNvPr>
          <p:cNvSpPr/>
          <p:nvPr/>
        </p:nvSpPr>
        <p:spPr>
          <a:xfrm>
            <a:off x="3324391" y="3179677"/>
            <a:ext cx="162089" cy="1620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7" name="Diamond 5">
            <a:extLst>
              <a:ext uri="{FF2B5EF4-FFF2-40B4-BE49-F238E27FC236}">
                <a16:creationId xmlns:a16="http://schemas.microsoft.com/office/drawing/2014/main" id="{2604B49B-0282-6F4C-E2EF-BDCFFECB7F3E}"/>
              </a:ext>
            </a:extLst>
          </p:cNvPr>
          <p:cNvSpPr/>
          <p:nvPr/>
        </p:nvSpPr>
        <p:spPr>
          <a:xfrm>
            <a:off x="1334052" y="2344462"/>
            <a:ext cx="1200797" cy="87113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58" name="Right Triangle 17">
            <a:extLst>
              <a:ext uri="{FF2B5EF4-FFF2-40B4-BE49-F238E27FC236}">
                <a16:creationId xmlns:a16="http://schemas.microsoft.com/office/drawing/2014/main" id="{E9D21136-65A4-D5E5-95B5-D4779B08902F}"/>
              </a:ext>
            </a:extLst>
          </p:cNvPr>
          <p:cNvSpPr/>
          <p:nvPr/>
        </p:nvSpPr>
        <p:spPr>
          <a:xfrm>
            <a:off x="4336857" y="1843035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59" name="Right Triangle 17">
            <a:extLst>
              <a:ext uri="{FF2B5EF4-FFF2-40B4-BE49-F238E27FC236}">
                <a16:creationId xmlns:a16="http://schemas.microsoft.com/office/drawing/2014/main" id="{448948E1-A867-85DD-60C1-B4A3494C42B4}"/>
              </a:ext>
            </a:extLst>
          </p:cNvPr>
          <p:cNvSpPr/>
          <p:nvPr/>
        </p:nvSpPr>
        <p:spPr>
          <a:xfrm>
            <a:off x="4665133" y="2473267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60" name="Right Triangle 17">
            <a:extLst>
              <a:ext uri="{FF2B5EF4-FFF2-40B4-BE49-F238E27FC236}">
                <a16:creationId xmlns:a16="http://schemas.microsoft.com/office/drawing/2014/main" id="{88EE16E0-FE2D-7679-B3CE-3C70586AB8F4}"/>
              </a:ext>
            </a:extLst>
          </p:cNvPr>
          <p:cNvSpPr/>
          <p:nvPr/>
        </p:nvSpPr>
        <p:spPr>
          <a:xfrm>
            <a:off x="4677451" y="3137152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474642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60F8851-BB0E-48E9-B7F8-85C9FE2DA551}"/>
              </a:ext>
            </a:extLst>
          </p:cNvPr>
          <p:cNvGrpSpPr/>
          <p:nvPr/>
        </p:nvGrpSpPr>
        <p:grpSpPr>
          <a:xfrm>
            <a:off x="767856" y="1705264"/>
            <a:ext cx="2340334" cy="2340334"/>
            <a:chOff x="9736228" y="216750"/>
            <a:chExt cx="3448947" cy="3448947"/>
          </a:xfrm>
        </p:grpSpPr>
        <p:sp>
          <p:nvSpPr>
            <p:cNvPr id="118" name="Oval 8">
              <a:extLst>
                <a:ext uri="{FF2B5EF4-FFF2-40B4-BE49-F238E27FC236}">
                  <a16:creationId xmlns:a16="http://schemas.microsoft.com/office/drawing/2014/main" id="{84537779-C449-49F7-B0D3-1C7B860042BE}"/>
                </a:ext>
              </a:extLst>
            </p:cNvPr>
            <p:cNvSpPr/>
            <p:nvPr/>
          </p:nvSpPr>
          <p:spPr>
            <a:xfrm>
              <a:off x="9736228" y="216750"/>
              <a:ext cx="3448947" cy="3448947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Oval 9">
              <a:extLst>
                <a:ext uri="{FF2B5EF4-FFF2-40B4-BE49-F238E27FC236}">
                  <a16:creationId xmlns:a16="http://schemas.microsoft.com/office/drawing/2014/main" id="{4F44E471-FE27-442A-B08F-B9B7040C6ECD}"/>
                </a:ext>
              </a:extLst>
            </p:cNvPr>
            <p:cNvSpPr/>
            <p:nvPr/>
          </p:nvSpPr>
          <p:spPr>
            <a:xfrm>
              <a:off x="9736228" y="216750"/>
              <a:ext cx="3448947" cy="3448947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Arc 15">
            <a:extLst>
              <a:ext uri="{FF2B5EF4-FFF2-40B4-BE49-F238E27FC236}">
                <a16:creationId xmlns:a16="http://schemas.microsoft.com/office/drawing/2014/main" id="{464C298B-7EF2-4521-A187-F1712C1A88AE}"/>
              </a:ext>
            </a:extLst>
          </p:cNvPr>
          <p:cNvSpPr/>
          <p:nvPr/>
        </p:nvSpPr>
        <p:spPr>
          <a:xfrm>
            <a:off x="470970" y="1433618"/>
            <a:ext cx="2977613" cy="2977613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2176" y="498346"/>
            <a:ext cx="6826324" cy="543185"/>
          </a:xfrm>
        </p:spPr>
        <p:txBody>
          <a:bodyPr/>
          <a:lstStyle/>
          <a:p>
            <a:r>
              <a:rPr lang="ru-RU" dirty="0"/>
              <a:t>Структура</a:t>
            </a:r>
            <a:r>
              <a:rPr lang="en-US" dirty="0"/>
              <a:t> </a:t>
            </a:r>
            <a:r>
              <a:rPr lang="en-US" sz="4400" dirty="0" err="1">
                <a:latin typeface="+mn-lt"/>
              </a:rPr>
              <a:t>db</a:t>
            </a:r>
            <a:endParaRPr lang="ko-KR" altLang="en-US" sz="4400" dirty="0">
              <a:solidFill>
                <a:schemeClr val="bg1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8" name="Oval 24">
            <a:extLst>
              <a:ext uri="{FF2B5EF4-FFF2-40B4-BE49-F238E27FC236}">
                <a16:creationId xmlns:a16="http://schemas.microsoft.com/office/drawing/2014/main" id="{9700E8BD-2C60-4CD4-B7A6-2531A0523FD1}"/>
              </a:ext>
            </a:extLst>
          </p:cNvPr>
          <p:cNvSpPr/>
          <p:nvPr/>
        </p:nvSpPr>
        <p:spPr>
          <a:xfrm>
            <a:off x="4526267" y="2351031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Group 25">
            <a:extLst>
              <a:ext uri="{FF2B5EF4-FFF2-40B4-BE49-F238E27FC236}">
                <a16:creationId xmlns:a16="http://schemas.microsoft.com/office/drawing/2014/main" id="{14ED5839-E52A-4BF7-A213-B6F3207370BA}"/>
              </a:ext>
            </a:extLst>
          </p:cNvPr>
          <p:cNvGrpSpPr/>
          <p:nvPr/>
        </p:nvGrpSpPr>
        <p:grpSpPr>
          <a:xfrm>
            <a:off x="5080552" y="2308539"/>
            <a:ext cx="2660312" cy="385935"/>
            <a:chOff x="4716014" y="1639851"/>
            <a:chExt cx="3888434" cy="5143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51AA71-936B-4E18-9E47-2F39B7AAAF80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Файл для работы с таблицами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5B7FD3-4EA9-419D-BFDC-54E563790BAF}"/>
                </a:ext>
              </a:extLst>
            </p:cNvPr>
            <p:cNvSpPr txBox="1"/>
            <p:nvPr/>
          </p:nvSpPr>
          <p:spPr>
            <a:xfrm>
              <a:off x="4716014" y="1639851"/>
              <a:ext cx="3888434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models.py</a:t>
              </a:r>
            </a:p>
          </p:txBody>
        </p:sp>
      </p:grpSp>
      <p:sp>
        <p:nvSpPr>
          <p:cNvPr id="16" name="Oval 34">
            <a:extLst>
              <a:ext uri="{FF2B5EF4-FFF2-40B4-BE49-F238E27FC236}">
                <a16:creationId xmlns:a16="http://schemas.microsoft.com/office/drawing/2014/main" id="{F41B5F80-FD6A-4BF2-9761-89C8EF8362DB}"/>
              </a:ext>
            </a:extLst>
          </p:cNvPr>
          <p:cNvSpPr/>
          <p:nvPr/>
        </p:nvSpPr>
        <p:spPr>
          <a:xfrm>
            <a:off x="4199237" y="1736631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35">
            <a:extLst>
              <a:ext uri="{FF2B5EF4-FFF2-40B4-BE49-F238E27FC236}">
                <a16:creationId xmlns:a16="http://schemas.microsoft.com/office/drawing/2014/main" id="{9F046176-D8AF-479E-ADB7-9A2A9BE1017A}"/>
              </a:ext>
            </a:extLst>
          </p:cNvPr>
          <p:cNvGrpSpPr/>
          <p:nvPr/>
        </p:nvGrpSpPr>
        <p:grpSpPr>
          <a:xfrm>
            <a:off x="4753577" y="1718894"/>
            <a:ext cx="2634711" cy="385934"/>
            <a:chOff x="4716014" y="1639851"/>
            <a:chExt cx="3888434" cy="51435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39467B-214D-4DC4-9AB3-A4B913BB3068}"/>
                </a:ext>
              </a:extLst>
            </p:cNvPr>
            <p:cNvSpPr txBox="1"/>
            <p:nvPr/>
          </p:nvSpPr>
          <p:spPr>
            <a:xfrm>
              <a:off x="4716015" y="1846564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Файл для работы с БД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7E417C-8028-4E0F-9E51-7A9FC548E5A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rgbClr val="FFC000"/>
                  </a:solidFill>
                </a:rPr>
                <a:t>db_work.py</a:t>
              </a:r>
              <a:endParaRPr lang="ko-KR" altLang="en-US" sz="9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24" name="Oval 43">
            <a:extLst>
              <a:ext uri="{FF2B5EF4-FFF2-40B4-BE49-F238E27FC236}">
                <a16:creationId xmlns:a16="http://schemas.microsoft.com/office/drawing/2014/main" id="{CFAFE1B7-DE95-4A37-BCA6-0C8101A9B7C0}"/>
              </a:ext>
            </a:extLst>
          </p:cNvPr>
          <p:cNvSpPr/>
          <p:nvPr/>
        </p:nvSpPr>
        <p:spPr>
          <a:xfrm>
            <a:off x="3026371" y="1888676"/>
            <a:ext cx="162089" cy="1620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9" name="Straight Connector 52">
            <a:extLst>
              <a:ext uri="{FF2B5EF4-FFF2-40B4-BE49-F238E27FC236}">
                <a16:creationId xmlns:a16="http://schemas.microsoft.com/office/drawing/2014/main" id="{69FFBBCB-44C6-42FF-A5A8-623F1F85C536}"/>
              </a:ext>
            </a:extLst>
          </p:cNvPr>
          <p:cNvCxnSpPr>
            <a:cxnSpLocks/>
          </p:cNvCxnSpPr>
          <p:nvPr/>
        </p:nvCxnSpPr>
        <p:spPr>
          <a:xfrm>
            <a:off x="3299995" y="1969756"/>
            <a:ext cx="810353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3">
            <a:extLst>
              <a:ext uri="{FF2B5EF4-FFF2-40B4-BE49-F238E27FC236}">
                <a16:creationId xmlns:a16="http://schemas.microsoft.com/office/drawing/2014/main" id="{C6E04783-3F43-4950-A10A-E659DC629DF0}"/>
              </a:ext>
            </a:extLst>
          </p:cNvPr>
          <p:cNvCxnSpPr>
            <a:cxnSpLocks/>
          </p:cNvCxnSpPr>
          <p:nvPr/>
        </p:nvCxnSpPr>
        <p:spPr>
          <a:xfrm>
            <a:off x="3620629" y="2584156"/>
            <a:ext cx="810353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9ED5C456-B6F4-4738-8D58-35F640ABD00F}"/>
              </a:ext>
            </a:extLst>
          </p:cNvPr>
          <p:cNvSpPr/>
          <p:nvPr/>
        </p:nvSpPr>
        <p:spPr>
          <a:xfrm>
            <a:off x="984057" y="1921465"/>
            <a:ext cx="1907933" cy="190793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  <a:alpha val="60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  <a:effectLst>
            <a:outerShdw blurRad="127000" dist="1270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Oval 44">
            <a:extLst>
              <a:ext uri="{FF2B5EF4-FFF2-40B4-BE49-F238E27FC236}">
                <a16:creationId xmlns:a16="http://schemas.microsoft.com/office/drawing/2014/main" id="{E74D83F1-A377-4C76-84DC-71A76E0AE540}"/>
              </a:ext>
            </a:extLst>
          </p:cNvPr>
          <p:cNvSpPr/>
          <p:nvPr/>
        </p:nvSpPr>
        <p:spPr>
          <a:xfrm>
            <a:off x="3340609" y="2503076"/>
            <a:ext cx="162089" cy="1620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7" name="Diamond 5">
            <a:extLst>
              <a:ext uri="{FF2B5EF4-FFF2-40B4-BE49-F238E27FC236}">
                <a16:creationId xmlns:a16="http://schemas.microsoft.com/office/drawing/2014/main" id="{2604B49B-0282-6F4C-E2EF-BDCFFECB7F3E}"/>
              </a:ext>
            </a:extLst>
          </p:cNvPr>
          <p:cNvSpPr/>
          <p:nvPr/>
        </p:nvSpPr>
        <p:spPr>
          <a:xfrm>
            <a:off x="1334052" y="2344462"/>
            <a:ext cx="1200797" cy="87113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58" name="Right Triangle 17">
            <a:extLst>
              <a:ext uri="{FF2B5EF4-FFF2-40B4-BE49-F238E27FC236}">
                <a16:creationId xmlns:a16="http://schemas.microsoft.com/office/drawing/2014/main" id="{E9D21136-65A4-D5E5-95B5-D4779B08902F}"/>
              </a:ext>
            </a:extLst>
          </p:cNvPr>
          <p:cNvSpPr/>
          <p:nvPr/>
        </p:nvSpPr>
        <p:spPr>
          <a:xfrm>
            <a:off x="4336857" y="1843035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59" name="Right Triangle 17">
            <a:extLst>
              <a:ext uri="{FF2B5EF4-FFF2-40B4-BE49-F238E27FC236}">
                <a16:creationId xmlns:a16="http://schemas.microsoft.com/office/drawing/2014/main" id="{448948E1-A867-85DD-60C1-B4A3494C42B4}"/>
              </a:ext>
            </a:extLst>
          </p:cNvPr>
          <p:cNvSpPr/>
          <p:nvPr/>
        </p:nvSpPr>
        <p:spPr>
          <a:xfrm>
            <a:off x="4665133" y="2473267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08810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60F8851-BB0E-48E9-B7F8-85C9FE2DA551}"/>
              </a:ext>
            </a:extLst>
          </p:cNvPr>
          <p:cNvGrpSpPr/>
          <p:nvPr/>
        </p:nvGrpSpPr>
        <p:grpSpPr>
          <a:xfrm>
            <a:off x="767856" y="1705264"/>
            <a:ext cx="2340334" cy="2340334"/>
            <a:chOff x="9736228" y="216750"/>
            <a:chExt cx="3448947" cy="3448947"/>
          </a:xfrm>
        </p:grpSpPr>
        <p:sp>
          <p:nvSpPr>
            <p:cNvPr id="118" name="Oval 8">
              <a:extLst>
                <a:ext uri="{FF2B5EF4-FFF2-40B4-BE49-F238E27FC236}">
                  <a16:creationId xmlns:a16="http://schemas.microsoft.com/office/drawing/2014/main" id="{84537779-C449-49F7-B0D3-1C7B860042BE}"/>
                </a:ext>
              </a:extLst>
            </p:cNvPr>
            <p:cNvSpPr/>
            <p:nvPr/>
          </p:nvSpPr>
          <p:spPr>
            <a:xfrm>
              <a:off x="9736228" y="216750"/>
              <a:ext cx="3448947" cy="3448947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Oval 9">
              <a:extLst>
                <a:ext uri="{FF2B5EF4-FFF2-40B4-BE49-F238E27FC236}">
                  <a16:creationId xmlns:a16="http://schemas.microsoft.com/office/drawing/2014/main" id="{4F44E471-FE27-442A-B08F-B9B7040C6ECD}"/>
                </a:ext>
              </a:extLst>
            </p:cNvPr>
            <p:cNvSpPr/>
            <p:nvPr/>
          </p:nvSpPr>
          <p:spPr>
            <a:xfrm>
              <a:off x="9736228" y="216750"/>
              <a:ext cx="3448947" cy="3448947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Arc 15">
            <a:extLst>
              <a:ext uri="{FF2B5EF4-FFF2-40B4-BE49-F238E27FC236}">
                <a16:creationId xmlns:a16="http://schemas.microsoft.com/office/drawing/2014/main" id="{464C298B-7EF2-4521-A187-F1712C1A88AE}"/>
              </a:ext>
            </a:extLst>
          </p:cNvPr>
          <p:cNvSpPr/>
          <p:nvPr/>
        </p:nvSpPr>
        <p:spPr>
          <a:xfrm>
            <a:off x="470970" y="1433618"/>
            <a:ext cx="2977613" cy="2977613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2176" y="498346"/>
            <a:ext cx="6826324" cy="543185"/>
          </a:xfrm>
        </p:spPr>
        <p:txBody>
          <a:bodyPr/>
          <a:lstStyle/>
          <a:p>
            <a:r>
              <a:rPr lang="ru-RU" dirty="0"/>
              <a:t>Структура</a:t>
            </a:r>
            <a:r>
              <a:rPr lang="en-US" dirty="0"/>
              <a:t> </a:t>
            </a:r>
            <a:r>
              <a:rPr lang="en-US" sz="4400" dirty="0" err="1">
                <a:latin typeface="+mn-lt"/>
              </a:rPr>
              <a:t>fin_bot</a:t>
            </a:r>
            <a:endParaRPr lang="ko-KR" altLang="en-US" sz="4400" dirty="0">
              <a:solidFill>
                <a:schemeClr val="bg1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id="{F41B5F80-FD6A-4BF2-9761-89C8EF8362DB}"/>
              </a:ext>
            </a:extLst>
          </p:cNvPr>
          <p:cNvSpPr/>
          <p:nvPr/>
        </p:nvSpPr>
        <p:spPr>
          <a:xfrm>
            <a:off x="4535357" y="2713313"/>
            <a:ext cx="459000" cy="459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35">
            <a:extLst>
              <a:ext uri="{FF2B5EF4-FFF2-40B4-BE49-F238E27FC236}">
                <a16:creationId xmlns:a16="http://schemas.microsoft.com/office/drawing/2014/main" id="{9F046176-D8AF-479E-ADB7-9A2A9BE1017A}"/>
              </a:ext>
            </a:extLst>
          </p:cNvPr>
          <p:cNvGrpSpPr/>
          <p:nvPr/>
        </p:nvGrpSpPr>
        <p:grpSpPr>
          <a:xfrm>
            <a:off x="5089697" y="2695575"/>
            <a:ext cx="2634711" cy="524434"/>
            <a:chOff x="4716014" y="1639851"/>
            <a:chExt cx="3888434" cy="6989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39467B-214D-4DC4-9AB3-A4B913BB3068}"/>
                </a:ext>
              </a:extLst>
            </p:cNvPr>
            <p:cNvSpPr txBox="1"/>
            <p:nvPr/>
          </p:nvSpPr>
          <p:spPr>
            <a:xfrm>
              <a:off x="4716015" y="1846564"/>
              <a:ext cx="3888433" cy="492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altLang="ko-KR" sz="900" dirty="0">
                  <a:solidFill>
                    <a:schemeClr val="bg1"/>
                  </a:solidFill>
                </a:rPr>
                <a:t>Основной файл для настройки работы </a:t>
              </a:r>
              <a:r>
                <a:rPr lang="en-US" altLang="ko-KR" sz="900" dirty="0">
                  <a:solidFill>
                    <a:schemeClr val="bg1"/>
                  </a:solidFill>
                </a:rPr>
                <a:t>Django</a:t>
              </a:r>
              <a:endParaRPr lang="ru-RU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7E417C-8028-4E0F-9E51-7A9FC548E5A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307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rgbClr val="FFC000"/>
                  </a:solidFill>
                </a:rPr>
                <a:t>settings.py</a:t>
              </a:r>
              <a:endParaRPr lang="ko-KR" altLang="en-US" sz="9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24" name="Oval 43">
            <a:extLst>
              <a:ext uri="{FF2B5EF4-FFF2-40B4-BE49-F238E27FC236}">
                <a16:creationId xmlns:a16="http://schemas.microsoft.com/office/drawing/2014/main" id="{CFAFE1B7-DE95-4A37-BCA6-0C8101A9B7C0}"/>
              </a:ext>
            </a:extLst>
          </p:cNvPr>
          <p:cNvSpPr/>
          <p:nvPr/>
        </p:nvSpPr>
        <p:spPr>
          <a:xfrm>
            <a:off x="3362491" y="2865358"/>
            <a:ext cx="162089" cy="1620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9" name="Straight Connector 52">
            <a:extLst>
              <a:ext uri="{FF2B5EF4-FFF2-40B4-BE49-F238E27FC236}">
                <a16:creationId xmlns:a16="http://schemas.microsoft.com/office/drawing/2014/main" id="{69FFBBCB-44C6-42FF-A5A8-623F1F85C536}"/>
              </a:ext>
            </a:extLst>
          </p:cNvPr>
          <p:cNvCxnSpPr>
            <a:cxnSpLocks/>
          </p:cNvCxnSpPr>
          <p:nvPr/>
        </p:nvCxnSpPr>
        <p:spPr>
          <a:xfrm>
            <a:off x="3636115" y="2946438"/>
            <a:ext cx="810353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9ED5C456-B6F4-4738-8D58-35F640ABD00F}"/>
              </a:ext>
            </a:extLst>
          </p:cNvPr>
          <p:cNvSpPr/>
          <p:nvPr/>
        </p:nvSpPr>
        <p:spPr>
          <a:xfrm>
            <a:off x="984057" y="1921465"/>
            <a:ext cx="1907933" cy="190793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  <a:alpha val="60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  <a:effectLst>
            <a:outerShdw blurRad="127000" dist="127000" dir="8100000" algn="tr" rotWithShape="0">
              <a:prstClr val="black">
                <a:alpha val="45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Diamond 5">
            <a:extLst>
              <a:ext uri="{FF2B5EF4-FFF2-40B4-BE49-F238E27FC236}">
                <a16:creationId xmlns:a16="http://schemas.microsoft.com/office/drawing/2014/main" id="{2604B49B-0282-6F4C-E2EF-BDCFFECB7F3E}"/>
              </a:ext>
            </a:extLst>
          </p:cNvPr>
          <p:cNvSpPr/>
          <p:nvPr/>
        </p:nvSpPr>
        <p:spPr>
          <a:xfrm>
            <a:off x="1334052" y="2344462"/>
            <a:ext cx="1200797" cy="871137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  <p:sp>
        <p:nvSpPr>
          <p:cNvPr id="58" name="Right Triangle 17">
            <a:extLst>
              <a:ext uri="{FF2B5EF4-FFF2-40B4-BE49-F238E27FC236}">
                <a16:creationId xmlns:a16="http://schemas.microsoft.com/office/drawing/2014/main" id="{E9D21136-65A4-D5E5-95B5-D4779B08902F}"/>
              </a:ext>
            </a:extLst>
          </p:cNvPr>
          <p:cNvSpPr/>
          <p:nvPr/>
        </p:nvSpPr>
        <p:spPr>
          <a:xfrm>
            <a:off x="4672977" y="2819717"/>
            <a:ext cx="190500" cy="23083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47878048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MAKE MONE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FFFFFF"/>
      </a:accent2>
      <a:accent3>
        <a:srgbClr val="FFC000"/>
      </a:accent3>
      <a:accent4>
        <a:srgbClr val="FFFFFF"/>
      </a:accent4>
      <a:accent5>
        <a:srgbClr val="FFC000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211</Words>
  <Application>Microsoft Office PowerPoint</Application>
  <PresentationFormat>Экран (16:9)</PresentationFormat>
  <Paragraphs>70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Cover and End Slide Master</vt:lpstr>
      <vt:lpstr>Contents Slide Master</vt:lpstr>
      <vt:lpstr>Section Break Slide Master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Тимур Тимуров</cp:lastModifiedBy>
  <cp:revision>109</cp:revision>
  <dcterms:created xsi:type="dcterms:W3CDTF">2018-04-24T17:14:44Z</dcterms:created>
  <dcterms:modified xsi:type="dcterms:W3CDTF">2023-03-31T12:21:32Z</dcterms:modified>
</cp:coreProperties>
</file>